
<file path=[Content_Types].xml><?xml version="1.0" encoding="utf-8"?>
<Types xmlns="http://schemas.openxmlformats.org/package/2006/content-types">
  <Default Extension="rels" ContentType="application/vnd.openxmlformats-package.relationships+xml"/>
  <Default Extension="jpeg" ContentType="image/jpeg"/>
  <Default Extension="png" ContentType="image/png"/>
  <Override PartName="/customXml/item1.xml" ContentType="application/xml"/>
  <Override PartName="/docProps/app.xml" ContentType="application/vnd.openxmlformats-officedocument.extended-properties+xml"/>
  <Override PartName="/docProps/core.xml" ContentType="application/vnd.openxmlformats-package.core-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s>
</file>

<file path=ppt/presentation.xml><?xml version="1.0" encoding="utf-8"?>
<!--Generated by Aspose.Slides for .NET 14.2.0.0-->
<p:presentation xmlns:r="http://schemas.openxmlformats.org/officeDocument/2006/relationships" xmlns:a="http://schemas.openxmlformats.org/drawingml/2006/main" xmlns:p="http://schemas.openxmlformats.org/presentationml/2006/main" removePersonalInfoOnSave="1" saveSubsetFonts="1">
  <p:sldMasterIdLst>
    <p:sldMasterId id="2147483648" r:id="rId2"/>
  </p:sldMasterIdLst>
  <p:notesMasterIdLst>
    <p:notesMasterId r:id="rId3"/>
  </p:notesMasterIdLst>
  <p:handoutMasterIdLst>
    <p:handoutMasterId r:id="rId4"/>
  </p:handoutMasterIdLst>
  <p:sldIdLst>
    <p:sldId id="259" r:id="rId5"/>
    <p:sldId id="260" r:id="rId6"/>
    <p:sldId id="261" r:id="rId7"/>
    <p:sldId id="263" r:id="rId8"/>
    <p:sldId id="266" r:id="rId9"/>
    <p:sldId id="265" r:id="rId10"/>
    <p:sldId id="267" r:id="rId11"/>
    <p:sldId id="268" r:id="rId12"/>
    <p:sldId id="269" r:id="rId13"/>
    <p:sldId id="270" r:id="rId14"/>
    <p:sldId id="272" r:id="rId15"/>
    <p:sldId id="273" r:id="rId16"/>
    <p:sldId id="274" r:id="rId17"/>
    <p:sldId id="276" r:id="rId18"/>
    <p:sldId id="277" r:id="rId19"/>
    <p:sldId id="278" r:id="rId20"/>
  </p:sldIdLst>
  <p:sldSz cx="9144000" cy="6858000" type="screen4x3"/>
  <p:notesSz cx="6985000" cy="9283700"/>
  <p:custDataLst>
    <p:tags r:id="rId21"/>
  </p:custDataLst>
  <p:defaultTextStyle>
    <a:defPPr>
      <a:defRPr lang="en-US"/>
    </a:defPPr>
    <a:lvl1pPr algn="l" rtl="0" fontAlgn="base">
      <a:spcBef>
        <a:spcPct val="0"/>
      </a:spcBef>
      <a:spcAft>
        <a:spcPct val="0"/>
      </a:spcAft>
      <a:defRPr kern="1200">
        <a:solidFill>
          <a:schemeClr val="tx1"/>
        </a:solidFill>
        <a:latin typeface="verdana" pitchFamily="34" charset="0"/>
        <a:ea typeface="+mn-ea"/>
        <a:cs typeface="Arial" charset="0"/>
      </a:defRPr>
    </a:lvl1pPr>
    <a:lvl2pPr marL="457200" algn="l" rtl="0" fontAlgn="base">
      <a:spcBef>
        <a:spcPct val="0"/>
      </a:spcBef>
      <a:spcAft>
        <a:spcPct val="0"/>
      </a:spcAft>
      <a:defRPr kern="1200">
        <a:solidFill>
          <a:schemeClr val="tx1"/>
        </a:solidFill>
        <a:latin typeface="verdana" pitchFamily="34" charset="0"/>
        <a:ea typeface="+mn-ea"/>
        <a:cs typeface="Arial" charset="0"/>
      </a:defRPr>
    </a:lvl2pPr>
    <a:lvl3pPr marL="914400" algn="l" rtl="0" fontAlgn="base">
      <a:spcBef>
        <a:spcPct val="0"/>
      </a:spcBef>
      <a:spcAft>
        <a:spcPct val="0"/>
      </a:spcAft>
      <a:defRPr kern="1200">
        <a:solidFill>
          <a:schemeClr val="tx1"/>
        </a:solidFill>
        <a:latin typeface="verdana" pitchFamily="34" charset="0"/>
        <a:ea typeface="+mn-ea"/>
        <a:cs typeface="Arial" charset="0"/>
      </a:defRPr>
    </a:lvl3pPr>
    <a:lvl4pPr marL="1371600" algn="l" rtl="0" fontAlgn="base">
      <a:spcBef>
        <a:spcPct val="0"/>
      </a:spcBef>
      <a:spcAft>
        <a:spcPct val="0"/>
      </a:spcAft>
      <a:defRPr kern="1200">
        <a:solidFill>
          <a:schemeClr val="tx1"/>
        </a:solidFill>
        <a:latin typeface="verdana" pitchFamily="34" charset="0"/>
        <a:ea typeface="+mn-ea"/>
        <a:cs typeface="Arial" charset="0"/>
      </a:defRPr>
    </a:lvl4pPr>
    <a:lvl5pPr marL="1828800" algn="l" rtl="0" fontAlgn="base">
      <a:spcBef>
        <a:spcPct val="0"/>
      </a:spcBef>
      <a:spcAft>
        <a:spcPct val="0"/>
      </a:spcAft>
      <a:defRPr kern="1200">
        <a:solidFill>
          <a:schemeClr val="tx1"/>
        </a:solidFill>
        <a:latin typeface="verdana" pitchFamily="34" charset="0"/>
        <a:ea typeface="+mn-ea"/>
        <a:cs typeface="Arial" charset="0"/>
      </a:defRPr>
    </a:lvl5pPr>
    <a:lvl6pPr marL="2286000" algn="l" defTabSz="914400" rtl="0" eaLnBrk="1" latinLnBrk="0" hangingPunct="1">
      <a:defRPr kern="1200">
        <a:solidFill>
          <a:schemeClr val="tx1"/>
        </a:solidFill>
        <a:latin typeface="verdana" pitchFamily="34" charset="0"/>
        <a:ea typeface="+mn-ea"/>
        <a:cs typeface="Arial" charset="0"/>
      </a:defRPr>
    </a:lvl6pPr>
    <a:lvl7pPr marL="2743200" algn="l" defTabSz="914400" rtl="0" eaLnBrk="1" latinLnBrk="0" hangingPunct="1">
      <a:defRPr kern="1200">
        <a:solidFill>
          <a:schemeClr val="tx1"/>
        </a:solidFill>
        <a:latin typeface="verdana" pitchFamily="34" charset="0"/>
        <a:ea typeface="+mn-ea"/>
        <a:cs typeface="Arial" charset="0"/>
      </a:defRPr>
    </a:lvl7pPr>
    <a:lvl8pPr marL="3200400" algn="l" defTabSz="914400" rtl="0" eaLnBrk="1" latinLnBrk="0" hangingPunct="1">
      <a:defRPr kern="1200">
        <a:solidFill>
          <a:schemeClr val="tx1"/>
        </a:solidFill>
        <a:latin typeface="verdana" pitchFamily="34" charset="0"/>
        <a:ea typeface="+mn-ea"/>
        <a:cs typeface="Arial" charset="0"/>
      </a:defRPr>
    </a:lvl8pPr>
    <a:lvl9pPr marL="3657600" algn="l" defTabSz="914400" rtl="0" eaLnBrk="1" latinLnBrk="0" hangingPunct="1">
      <a:defRPr kern="1200">
        <a:solidFill>
          <a:schemeClr val="tx1"/>
        </a:solidFill>
        <a:latin typeface="verdan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a:srgbClr val="ECEDD8"/>
    <a:srgbClr val="372A9A"/>
    <a:srgbClr val="0F0F0E"/>
    <a:srgbClr val="FFFFFF"/>
    <a:srgbClr val="46A3A5"/>
    <a:srgbClr val="A8A594"/>
    <a:srgbClr val="46A3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r="http://schemas.openxmlformats.org/officeDocument/2006/relationships"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fill>
          <a:solidFill>
            <a:schemeClr val="accent1">
              <a:tint val="40000"/>
            </a:schemeClr>
          </a:solidFill>
        </a:fill>
      </a:tcStyle>
    </a:band1H>
    <a:band1V>
      <a:tcStyle>
        <a:fill>
          <a:solidFill>
            <a:schemeClr val="accent1">
              <a:tint val="40000"/>
            </a:schemeClr>
          </a:solidFill>
        </a:fill>
      </a:tcStyle>
    </a:band1V>
    <a:lastCol>
      <a:tcTxStyle b="on">
        <a:fontRef idx="minor">
          <a:prstClr val="black"/>
        </a:fontRef>
        <a:schemeClr val="lt1"/>
      </a:tcTxStyle>
      <a:tcStyle>
        <a:fill>
          <a:solidFill>
            <a:schemeClr val="accent1"/>
          </a:solidFill>
        </a:fill>
      </a:tcStyle>
    </a:lastCol>
    <a:firstCol>
      <a:tcTxStyle b="on">
        <a:fontRef idx="minor">
          <a:prstClr val="black"/>
        </a:fontRef>
        <a:schemeClr val="lt1"/>
      </a:tcTxStyle>
      <a:tcStyle>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fill>
          <a:solidFill>
            <a:schemeClr val="accent6">
              <a:tint val="40000"/>
            </a:schemeClr>
          </a:solidFill>
        </a:fill>
      </a:tcStyle>
    </a:band1H>
    <a:band1V>
      <a:tcStyle>
        <a:fill>
          <a:solidFill>
            <a:schemeClr val="accent6">
              <a:tint val="40000"/>
            </a:schemeClr>
          </a:solidFill>
        </a:fill>
      </a:tcStyle>
    </a:band1V>
    <a:lastCol>
      <a:tcTxStyle b="on">
        <a:fontRef idx="minor">
          <a:prstClr val="black"/>
        </a:fontRef>
        <a:schemeClr val="lt1"/>
      </a:tcTxStyle>
      <a:tcStyle>
        <a:fill>
          <a:solidFill>
            <a:schemeClr val="accent6"/>
          </a:solidFill>
        </a:fill>
      </a:tcStyle>
    </a:lastCol>
    <a:firstCol>
      <a:tcTxStyle b="on">
        <a:fontRef idx="minor">
          <a:prstClr val="black"/>
        </a:fontRef>
        <a:schemeClr val="lt1"/>
      </a:tcTxStyle>
      <a:tcStyle>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fill>
          <a:solidFill>
            <a:schemeClr val="accent4">
              <a:tint val="40000"/>
            </a:schemeClr>
          </a:solidFill>
        </a:fill>
      </a:tcStyle>
    </a:band1H>
    <a:band1V>
      <a:tcStyle>
        <a:fill>
          <a:solidFill>
            <a:schemeClr val="accent4">
              <a:tint val="40000"/>
            </a:schemeClr>
          </a:solidFill>
        </a:fill>
      </a:tcStyle>
    </a:band1V>
    <a:lastCol>
      <a:tcTxStyle b="on">
        <a:fontRef idx="minor">
          <a:prstClr val="black"/>
        </a:fontRef>
        <a:schemeClr val="lt1"/>
      </a:tcTxStyle>
      <a:tcStyle>
        <a:fill>
          <a:solidFill>
            <a:schemeClr val="accent4"/>
          </a:solidFill>
        </a:fill>
      </a:tcStyle>
    </a:lastCol>
    <a:firstCol>
      <a:tcTxStyle b="on">
        <a:fontRef idx="minor">
          <a:prstClr val="black"/>
        </a:fontRef>
        <a:schemeClr val="lt1"/>
      </a:tcTxStyle>
      <a:tcStyle>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fill>
          <a:solidFill>
            <a:schemeClr val="dk1">
              <a:tint val="40000"/>
            </a:schemeClr>
          </a:solidFill>
        </a:fill>
      </a:tcStyle>
    </a:band1H>
    <a:band1V>
      <a:tcStyle>
        <a:fill>
          <a:solidFill>
            <a:schemeClr val="dk1">
              <a:tint val="40000"/>
            </a:schemeClr>
          </a:solidFill>
        </a:fill>
      </a:tcStyle>
    </a:band1V>
    <a:lastCol>
      <a:tcTxStyle b="on">
        <a:fontRef idx="minor">
          <a:prstClr val="black"/>
        </a:fontRef>
        <a:schemeClr val="lt1"/>
      </a:tcTxStyle>
      <a:tcStyle>
        <a:fill>
          <a:solidFill>
            <a:schemeClr val="dk1"/>
          </a:solidFill>
        </a:fill>
      </a:tcStyle>
    </a:lastCol>
    <a:firstCol>
      <a:tcTxStyle b="on">
        <a:fontRef idx="minor">
          <a:prstClr val="black"/>
        </a:fontRef>
        <a:schemeClr val="lt1"/>
      </a:tcTxStyle>
      <a:tcStyle>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lastCol>
    <a:firstCol>
      <a:tcTxStyle b="on"/>
    </a:firstCol>
    <a:lastRow>
      <a:tcTxStyle b="on"/>
      <a:tcStyle>
        <a:tcBdr>
          <a:top>
            <a:ln w="50800" cmpd="dbl">
              <a:solidFill>
                <a:schemeClr val="accent6"/>
              </a:solidFill>
            </a:ln>
          </a:top>
        </a:tcBdr>
      </a:tcStyle>
    </a:lastRow>
    <a:firstRow>
      <a:tcTxStyle b="on">
        <a:fontRef idx="minor">
          <a:scrgbClr r="0" g="0" b="0"/>
        </a:fontRef>
        <a:schemeClr val="bg1"/>
      </a:tcTxStyle>
      <a:tcStyle>
        <a:fillRef idx="1">
          <a:schemeClr val="accent6"/>
        </a:fillRef>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fill>
          <a:solidFill>
            <a:schemeClr val="accent3">
              <a:alpha val="40000"/>
            </a:schemeClr>
          </a:solidFill>
        </a:fill>
      </a:tcStyle>
    </a:band1H>
    <a:band1V>
      <a:tcStyle>
        <a:tcBdr>
          <a:top>
            <a:lnRef idx="1">
              <a:schemeClr val="accent3"/>
            </a:lnRef>
          </a:top>
          <a:bottom>
            <a:lnRef idx="1">
              <a:schemeClr val="accent3"/>
            </a:lnRef>
          </a:bottom>
        </a:tcBdr>
        <a:fill>
          <a:solidFill>
            <a:schemeClr val="accent3">
              <a:alpha val="40000"/>
            </a:schemeClr>
          </a:solidFill>
        </a:fill>
      </a:tcStyle>
    </a:band1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fill>
          <a:solidFill>
            <a:schemeClr val="accent2">
              <a:tint val="40000"/>
            </a:schemeClr>
          </a:solidFill>
        </a:fill>
      </a:tcStyle>
    </a:band1H>
    <a:band1V>
      <a:tcStyle>
        <a:fill>
          <a:solidFill>
            <a:schemeClr val="accent2">
              <a:tint val="40000"/>
            </a:schemeClr>
          </a:solidFill>
        </a:fill>
      </a:tcStyle>
    </a:band1V>
    <a:lastCol>
      <a:tcTxStyle b="on">
        <a:fontRef idx="minor">
          <a:prstClr val="black"/>
        </a:fontRef>
        <a:schemeClr val="lt1"/>
      </a:tcTxStyle>
      <a:tcStyle>
        <a:fill>
          <a:solidFill>
            <a:schemeClr val="accent2"/>
          </a:solidFill>
        </a:fill>
      </a:tcStyle>
    </a:lastCol>
    <a:firstCol>
      <a:tcTxStyle b="on">
        <a:fontRef idx="minor">
          <a:prstClr val="black"/>
        </a:fontRef>
        <a:schemeClr val="lt1"/>
      </a:tcTxStyle>
      <a:tcStyle>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r="http://schemas.openxmlformats.org/officeDocument/2006/relationships" xmlns:a="http://schemas.openxmlformats.org/drawingml/2006/main" xmlns:p="http://schemas.openxmlformats.org/presentationml/2006/main">
  <p:normalViewPr>
    <p:restoredLeft sz="18342" autoAdjust="0"/>
    <p:restoredTop sz="94802" autoAdjust="0"/>
  </p:normalViewPr>
  <p:slideViewPr>
    <p:cSldViewPr>
      <p:cViewPr>
        <p:scale>
          <a:sx n="85" d="100"/>
          <a:sy n="85" d="100"/>
        </p:scale>
        <p:origin x="-845" y="475"/>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3144" y="-102"/>
      </p:cViewPr>
      <p:guideLst>
        <p:guide orient="horz" pos="2924"/>
        <p:guide pos="2200"/>
      </p:guideLst>
    </p:cSldViewPr>
  </p:notesViewPr>
  <p:gridSpacing cx="76200" cy="76200"/>
</p:viewPr>
</file>

<file path=ppt/_rels/presentation.xml.rels>&#65279;<?xml version="1.0" encoding="utf-8" standalone="yes"?><Relationships xmlns="http://schemas.openxmlformats.org/package/2006/relationships"><Relationship Id="rId1" Type="http://schemas.openxmlformats.org/officeDocument/2006/relationships/customXml" Target="../customXml/item1.xml" /><Relationship Id="rId10" Type="http://schemas.openxmlformats.org/officeDocument/2006/relationships/slide" Target="slides/slide6.xml" /><Relationship Id="rId11" Type="http://schemas.openxmlformats.org/officeDocument/2006/relationships/slide" Target="slides/slide7.xml" /><Relationship Id="rId12" Type="http://schemas.openxmlformats.org/officeDocument/2006/relationships/slide" Target="slides/slide8.xml" /><Relationship Id="rId13" Type="http://schemas.openxmlformats.org/officeDocument/2006/relationships/slide" Target="slides/slide9.xml" /><Relationship Id="rId14" Type="http://schemas.openxmlformats.org/officeDocument/2006/relationships/slide" Target="slides/slide10.xml" /><Relationship Id="rId15" Type="http://schemas.openxmlformats.org/officeDocument/2006/relationships/slide" Target="slides/slide11.xml" /><Relationship Id="rId16" Type="http://schemas.openxmlformats.org/officeDocument/2006/relationships/slide" Target="slides/slide12.xml" /><Relationship Id="rId17" Type="http://schemas.openxmlformats.org/officeDocument/2006/relationships/slide" Target="slides/slide13.xml" /><Relationship Id="rId18" Type="http://schemas.openxmlformats.org/officeDocument/2006/relationships/slide" Target="slides/slide14.xml" /><Relationship Id="rId19" Type="http://schemas.openxmlformats.org/officeDocument/2006/relationships/slide" Target="slides/slide15.xml" /><Relationship Id="rId2" Type="http://schemas.openxmlformats.org/officeDocument/2006/relationships/slideMaster" Target="slideMasters/slideMaster1.xml" /><Relationship Id="rId20" Type="http://schemas.openxmlformats.org/officeDocument/2006/relationships/slide" Target="slides/slide16.xml" /><Relationship Id="rId21" Type="http://schemas.openxmlformats.org/officeDocument/2006/relationships/tags" Target="tags/tag1.xml" /><Relationship Id="rId22" Type="http://schemas.openxmlformats.org/officeDocument/2006/relationships/presProps" Target="presProps.xml" /><Relationship Id="rId23" Type="http://schemas.openxmlformats.org/officeDocument/2006/relationships/viewProps" Target="viewProps.xml" /><Relationship Id="rId24" Type="http://schemas.openxmlformats.org/officeDocument/2006/relationships/theme" Target="theme/theme1.xml" /><Relationship Id="rId25" Type="http://schemas.openxmlformats.org/officeDocument/2006/relationships/tableStyles" Target="tableStyles.xml" /><Relationship Id="rId3" Type="http://schemas.openxmlformats.org/officeDocument/2006/relationships/notesMaster" Target="notesMasters/notesMaster1.xml" /><Relationship Id="rId4" Type="http://schemas.openxmlformats.org/officeDocument/2006/relationships/handoutMaster" Target="handoutMasters/handoutMaster1.xml" /><Relationship Id="rId5" Type="http://schemas.openxmlformats.org/officeDocument/2006/relationships/slide" Target="slides/slide1.xml" /><Relationship Id="rId6" Type="http://schemas.openxmlformats.org/officeDocument/2006/relationships/slide" Target="slides/slide2.xml" /><Relationship Id="rId7" Type="http://schemas.openxmlformats.org/officeDocument/2006/relationships/slide" Target="slides/slide3.xml" /><Relationship Id="rId8" Type="http://schemas.openxmlformats.org/officeDocument/2006/relationships/slide" Target="slides/slide4.xml" /><Relationship Id="rId9" Type="http://schemas.openxmlformats.org/officeDocument/2006/relationships/slide" Target="slides/slide5.xml" /></Relationships>
</file>

<file path=ppt/handoutMasters/_rels/handoutMaster1.xml.rels>&#65279;<?xml version="1.0" encoding="utf-8" standalone="yes"?><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137" cy="463571"/>
          </a:xfrm>
          <a:prstGeom prst="rect">
            <a:avLst/>
          </a:prstGeom>
        </p:spPr>
        <p:txBody>
          <a:bodyPr vert="horz" lIns="92951" tIns="46476" rIns="92951" bIns="46476" rtlCol="0"/>
          <a:lstStyle>
            <a:lvl1pPr algn="l" fontAlgn="auto">
              <a:spcBef>
                <a:spcPct val="0"/>
              </a:spcBef>
              <a:spcAft>
                <a:spcPct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56348" y="0"/>
            <a:ext cx="3027137" cy="463571"/>
          </a:xfrm>
          <a:prstGeom prst="rect">
            <a:avLst/>
          </a:prstGeom>
        </p:spPr>
        <p:txBody>
          <a:bodyPr vert="horz" lIns="92951" tIns="46476" rIns="92951" bIns="46476" rtlCol="0"/>
          <a:lstStyle>
            <a:lvl1pPr algn="r" fontAlgn="auto">
              <a:spcBef>
                <a:spcPct val="0"/>
              </a:spcBef>
              <a:spcAft>
                <a:spcPct val="0"/>
              </a:spcAft>
              <a:defRPr sz="1200" smtClean="0">
                <a:latin typeface="+mn-lt"/>
                <a:cs typeface="+mn-cs"/>
              </a:defRPr>
            </a:lvl1pPr>
          </a:lstStyle>
          <a:p>
            <a:pPr>
              <a:defRPr/>
            </a:pPr>
            <a:fld id="{8B9BC21F-6BAA-47D9-B082-BB363B1E915B}" type="datetimeFigureOut">
              <a:rPr lang="en-US"/>
              <a:pPr>
                <a:defRPr/>
              </a:pPr>
              <a:t>1/14/2015</a:t>
            </a:fld>
          </a:p>
        </p:txBody>
      </p:sp>
      <p:sp>
        <p:nvSpPr>
          <p:cNvPr id="4" name="Footer Placeholder 3"/>
          <p:cNvSpPr>
            <a:spLocks noGrp="1"/>
          </p:cNvSpPr>
          <p:nvPr>
            <p:ph type="ftr" sz="quarter" idx="2"/>
          </p:nvPr>
        </p:nvSpPr>
        <p:spPr>
          <a:xfrm>
            <a:off x="0" y="8818595"/>
            <a:ext cx="3027137" cy="463571"/>
          </a:xfrm>
          <a:prstGeom prst="rect">
            <a:avLst/>
          </a:prstGeom>
        </p:spPr>
        <p:txBody>
          <a:bodyPr vert="horz" lIns="92951" tIns="46476" rIns="92951" bIns="46476" rtlCol="0" anchor="b"/>
          <a:lstStyle>
            <a:lvl1pPr algn="l" fontAlgn="auto">
              <a:spcBef>
                <a:spcPct val="0"/>
              </a:spcBef>
              <a:spcAft>
                <a:spcPct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56348" y="8818595"/>
            <a:ext cx="3027137" cy="463571"/>
          </a:xfrm>
          <a:prstGeom prst="rect">
            <a:avLst/>
          </a:prstGeom>
        </p:spPr>
        <p:txBody>
          <a:bodyPr vert="horz" lIns="92951" tIns="46476" rIns="92951" bIns="46476" rtlCol="0" anchor="b"/>
          <a:lstStyle>
            <a:lvl1pPr algn="r" fontAlgn="auto">
              <a:spcBef>
                <a:spcPct val="0"/>
              </a:spcBef>
              <a:spcAft>
                <a:spcPct val="0"/>
              </a:spcAft>
              <a:defRPr sz="1200" smtClean="0">
                <a:latin typeface="+mn-lt"/>
                <a:cs typeface="+mn-cs"/>
              </a:defRPr>
            </a:lvl1pPr>
          </a:lstStyle>
          <a:p>
            <a:pPr>
              <a:defRPr/>
            </a:pPr>
            <a:fld id="{2A01E60B-64A6-4E4E-A459-F2B3C0F45C96}" type="slidenum">
              <a:rPr lang="en-US"/>
              <a:pPr>
                <a:defRPr/>
              </a:pPr>
              <a:t>‹#›</a:t>
            </a:fld>
          </a:p>
        </p:txBody>
      </p:sp>
    </p:spTree>
    <p:extLst>
      <p:ext uri="{BB962C8B-B14F-4D97-AF65-F5344CB8AC3E}">
        <p14:creationId xmlns:p14="http://schemas.microsoft.com/office/powerpoint/2010/main" val="3337617114"/>
      </p:ext>
    </p:extLst>
  </p:cSld>
  <p:clrMap bg1="lt1" tx1="dk1" bg2="lt2" tx2="dk2" accent1="accent1" accent2="accent2" accent3="accent3" accent4="accent4" accent5="accent5" accent6="accent6" hlink="hlink" folHlink="folHlink"/>
</p:handoutMaster>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137" cy="463571"/>
          </a:xfrm>
          <a:prstGeom prst="rect">
            <a:avLst/>
          </a:prstGeom>
        </p:spPr>
        <p:txBody>
          <a:bodyPr vert="horz" lIns="92951" tIns="46476" rIns="92951" bIns="46476" rtlCol="0"/>
          <a:lstStyle>
            <a:lvl1pPr algn="l" fontAlgn="auto">
              <a:spcBef>
                <a:spcPct val="0"/>
              </a:spcBef>
              <a:spcAft>
                <a:spcPct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56348" y="0"/>
            <a:ext cx="3027137" cy="463571"/>
          </a:xfrm>
          <a:prstGeom prst="rect">
            <a:avLst/>
          </a:prstGeom>
        </p:spPr>
        <p:txBody>
          <a:bodyPr vert="horz" lIns="92951" tIns="46476" rIns="92951" bIns="46476" rtlCol="0"/>
          <a:lstStyle>
            <a:lvl1pPr algn="r" fontAlgn="auto">
              <a:spcBef>
                <a:spcPct val="0"/>
              </a:spcBef>
              <a:spcAft>
                <a:spcPct val="0"/>
              </a:spcAft>
              <a:defRPr sz="1200" smtClean="0">
                <a:latin typeface="+mn-lt"/>
                <a:cs typeface="+mn-cs"/>
              </a:defRPr>
            </a:lvl1pPr>
          </a:lstStyle>
          <a:p>
            <a:pPr>
              <a:defRPr/>
            </a:pPr>
            <a:fld id="{951B7D7A-2AC5-4022-87E9-9BD9BDB519F0}" type="datetimeFigureOut">
              <a:rPr lang="en-US"/>
              <a:pPr>
                <a:defRPr/>
              </a:pPr>
              <a:t>1/14/2015</a:t>
            </a:fld>
          </a:p>
        </p:txBody>
      </p:sp>
      <p:sp>
        <p:nvSpPr>
          <p:cNvPr id="4" name="Slide Image Placeholder 3"/>
          <p:cNvSpPr>
            <a:spLocks noGrp="1" noRot="1" noChangeAspect="1"/>
          </p:cNvSpPr>
          <p:nvPr>
            <p:ph type="sldImg" idx="2"/>
          </p:nvPr>
        </p:nvSpPr>
        <p:spPr>
          <a:xfrm>
            <a:off x="1171575" y="695325"/>
            <a:ext cx="4641850" cy="3481388"/>
          </a:xfrm>
          <a:prstGeom prst="rect">
            <a:avLst/>
          </a:prstGeom>
          <a:noFill/>
          <a:ln w="12700">
            <a:solidFill>
              <a:prstClr val="black"/>
            </a:solidFill>
          </a:ln>
        </p:spPr>
      </p:sp>
      <p:sp>
        <p:nvSpPr>
          <p:cNvPr id="5" name="Notes Placeholder 4"/>
          <p:cNvSpPr>
            <a:spLocks noGrp="1"/>
          </p:cNvSpPr>
          <p:nvPr>
            <p:ph type="body" sz="quarter" idx="3"/>
          </p:nvPr>
        </p:nvSpPr>
        <p:spPr>
          <a:xfrm>
            <a:off x="698804" y="4410065"/>
            <a:ext cx="5587394" cy="4176744"/>
          </a:xfrm>
          <a:prstGeom prst="rect">
            <a:avLst/>
          </a:prstGeom>
        </p:spPr>
        <p:txBody>
          <a:bodyPr vert="horz" lIns="92951" tIns="46476" rIns="92951" bIns="46476"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18595"/>
            <a:ext cx="3027137" cy="463571"/>
          </a:xfrm>
          <a:prstGeom prst="rect">
            <a:avLst/>
          </a:prstGeom>
        </p:spPr>
        <p:txBody>
          <a:bodyPr vert="horz" lIns="92951" tIns="46476" rIns="92951" bIns="46476" rtlCol="0" anchor="b"/>
          <a:lstStyle>
            <a:lvl1pPr algn="l" fontAlgn="auto">
              <a:spcBef>
                <a:spcPct val="0"/>
              </a:spcBef>
              <a:spcAft>
                <a:spcPct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56348" y="8818595"/>
            <a:ext cx="3027137" cy="463571"/>
          </a:xfrm>
          <a:prstGeom prst="rect">
            <a:avLst/>
          </a:prstGeom>
        </p:spPr>
        <p:txBody>
          <a:bodyPr vert="horz" lIns="92951" tIns="46476" rIns="92951" bIns="46476" rtlCol="0" anchor="b"/>
          <a:lstStyle>
            <a:lvl1pPr algn="r" fontAlgn="auto">
              <a:spcBef>
                <a:spcPct val="0"/>
              </a:spcBef>
              <a:spcAft>
                <a:spcPct val="0"/>
              </a:spcAft>
              <a:defRPr sz="1200" smtClean="0">
                <a:latin typeface="+mn-lt"/>
                <a:cs typeface="+mn-cs"/>
              </a:defRPr>
            </a:lvl1pPr>
          </a:lstStyle>
          <a:p>
            <a:pPr>
              <a:defRPr/>
            </a:pPr>
            <a:fld id="{8B0A9C6F-4CEB-4FFB-8322-5A3FC549166A}" type="slidenum">
              <a:rPr lang="en-US"/>
              <a:pPr>
                <a:defRPr/>
              </a:pPr>
              <a:t>‹#›</a:t>
            </a:fld>
          </a:p>
        </p:txBody>
      </p:sp>
    </p:spTree>
    <p:extLst>
      <p:ext uri="{BB962C8B-B14F-4D97-AF65-F5344CB8AC3E}">
        <p14:creationId xmlns:p14="http://schemas.microsoft.com/office/powerpoint/2010/main" val="344395310"/>
      </p:ext>
    </p:extLst>
  </p:cSld>
  <p:clrMap bg1="lt1" tx1="dk1" bg2="lt2" tx2="dk2" accent1="accent1" accent2="accent2" accent3="accent3" accent4="accent4" accent5="accent5" accent6="accent6" hlink="hlink" folHlink="folHlink"/>
</p:notesMaster>
</file>

<file path=ppt/notesSlides/_rels/notesSlide1.xml.rels>&#65279;<?xml version="1.0" encoding="utf-8" standalone="yes"?><Relationships xmlns="http://schemas.openxmlformats.org/package/2006/relationships"><Relationship Id="rId1" Type="http://schemas.openxmlformats.org/officeDocument/2006/relationships/slide" Target="../slides/slide1.xml" /><Relationship Id="rId2" Type="http://schemas.openxmlformats.org/officeDocument/2006/relationships/notesMaster" Target="../notesMasters/notesMaster1.xml" /></Relationships>
</file>

<file path=ppt/notesSlides/_rels/notesSlide10.xml.rels>&#65279;<?xml version="1.0" encoding="utf-8" standalone="yes"?><Relationships xmlns="http://schemas.openxmlformats.org/package/2006/relationships"><Relationship Id="rId1" Type="http://schemas.openxmlformats.org/officeDocument/2006/relationships/slide" Target="../slides/slide10.xml" /><Relationship Id="rId2" Type="http://schemas.openxmlformats.org/officeDocument/2006/relationships/notesMaster" Target="../notesMasters/notesMaster1.xml" /></Relationships>
</file>

<file path=ppt/notesSlides/_rels/notesSlide11.xml.rels>&#65279;<?xml version="1.0" encoding="utf-8" standalone="yes"?><Relationships xmlns="http://schemas.openxmlformats.org/package/2006/relationships"><Relationship Id="rId1" Type="http://schemas.openxmlformats.org/officeDocument/2006/relationships/slide" Target="../slides/slide11.xml" /><Relationship Id="rId2" Type="http://schemas.openxmlformats.org/officeDocument/2006/relationships/notesMaster" Target="../notesMasters/notesMaster1.xml" /></Relationships>
</file>

<file path=ppt/notesSlides/_rels/notesSlide12.xml.rels>&#65279;<?xml version="1.0" encoding="utf-8" standalone="yes"?><Relationships xmlns="http://schemas.openxmlformats.org/package/2006/relationships"><Relationship Id="rId1" Type="http://schemas.openxmlformats.org/officeDocument/2006/relationships/slide" Target="../slides/slide12.xml" /><Relationship Id="rId2" Type="http://schemas.openxmlformats.org/officeDocument/2006/relationships/notesMaster" Target="../notesMasters/notesMaster1.xml" /></Relationships>
</file>

<file path=ppt/notesSlides/_rels/notesSlide13.xml.rels>&#65279;<?xml version="1.0" encoding="utf-8" standalone="yes"?><Relationships xmlns="http://schemas.openxmlformats.org/package/2006/relationships"><Relationship Id="rId1" Type="http://schemas.openxmlformats.org/officeDocument/2006/relationships/slide" Target="../slides/slide13.xml" /><Relationship Id="rId2" Type="http://schemas.openxmlformats.org/officeDocument/2006/relationships/notesMaster" Target="../notesMasters/notesMaster1.xml" /></Relationships>
</file>

<file path=ppt/notesSlides/_rels/notesSlide14.xml.rels>&#65279;<?xml version="1.0" encoding="utf-8" standalone="yes"?><Relationships xmlns="http://schemas.openxmlformats.org/package/2006/relationships"><Relationship Id="rId1" Type="http://schemas.openxmlformats.org/officeDocument/2006/relationships/slide" Target="../slides/slide14.xml" /><Relationship Id="rId2" Type="http://schemas.openxmlformats.org/officeDocument/2006/relationships/notesMaster" Target="../notesMasters/notesMaster1.xml" /></Relationships>
</file>

<file path=ppt/notesSlides/_rels/notesSlide15.xml.rels>&#65279;<?xml version="1.0" encoding="utf-8" standalone="yes"?><Relationships xmlns="http://schemas.openxmlformats.org/package/2006/relationships"><Relationship Id="rId1" Type="http://schemas.openxmlformats.org/officeDocument/2006/relationships/slide" Target="../slides/slide15.xml" /><Relationship Id="rId2" Type="http://schemas.openxmlformats.org/officeDocument/2006/relationships/notesMaster" Target="../notesMasters/notesMaster1.xml" /></Relationships>
</file>

<file path=ppt/notesSlides/_rels/notesSlide16.xml.rels>&#65279;<?xml version="1.0" encoding="utf-8" standalone="yes"?><Relationships xmlns="http://schemas.openxmlformats.org/package/2006/relationships"><Relationship Id="rId1" Type="http://schemas.openxmlformats.org/officeDocument/2006/relationships/slide" Target="../slides/slide16.xml" /><Relationship Id="rId2" Type="http://schemas.openxmlformats.org/officeDocument/2006/relationships/notesMaster" Target="../notesMasters/notesMaster1.xml" /></Relationships>
</file>

<file path=ppt/notesSlides/_rels/notesSlide2.xml.rels>&#65279;<?xml version="1.0" encoding="utf-8" standalone="yes"?><Relationships xmlns="http://schemas.openxmlformats.org/package/2006/relationships"><Relationship Id="rId1" Type="http://schemas.openxmlformats.org/officeDocument/2006/relationships/slide" Target="../slides/slide2.xml" /><Relationship Id="rId2" Type="http://schemas.openxmlformats.org/officeDocument/2006/relationships/notesMaster" Target="../notesMasters/notesMaster1.xml" /></Relationships>
</file>

<file path=ppt/notesSlides/_rels/notesSlide3.xml.rels>&#65279;<?xml version="1.0" encoding="utf-8" standalone="yes"?><Relationships xmlns="http://schemas.openxmlformats.org/package/2006/relationships"><Relationship Id="rId1" Type="http://schemas.openxmlformats.org/officeDocument/2006/relationships/slide" Target="../slides/slide3.xml" /><Relationship Id="rId2" Type="http://schemas.openxmlformats.org/officeDocument/2006/relationships/notesMaster" Target="../notesMasters/notesMaster1.xml" /></Relationships>
</file>

<file path=ppt/notesSlides/_rels/notesSlide4.xml.rels>&#65279;<?xml version="1.0" encoding="utf-8" standalone="yes"?><Relationships xmlns="http://schemas.openxmlformats.org/package/2006/relationships"><Relationship Id="rId1" Type="http://schemas.openxmlformats.org/officeDocument/2006/relationships/slide" Target="../slides/slide4.xml" /><Relationship Id="rId2" Type="http://schemas.openxmlformats.org/officeDocument/2006/relationships/notesMaster" Target="../notesMasters/notesMaster1.xml" /></Relationships>
</file>

<file path=ppt/notesSlides/_rels/notesSlide5.xml.rels>&#65279;<?xml version="1.0" encoding="utf-8" standalone="yes"?><Relationships xmlns="http://schemas.openxmlformats.org/package/2006/relationships"><Relationship Id="rId1" Type="http://schemas.openxmlformats.org/officeDocument/2006/relationships/slide" Target="../slides/slide5.xml" /><Relationship Id="rId2" Type="http://schemas.openxmlformats.org/officeDocument/2006/relationships/notesMaster" Target="../notesMasters/notesMaster1.xml" /></Relationships>
</file>

<file path=ppt/notesSlides/_rels/notesSlide6.xml.rels>&#65279;<?xml version="1.0" encoding="utf-8" standalone="yes"?><Relationships xmlns="http://schemas.openxmlformats.org/package/2006/relationships"><Relationship Id="rId1" Type="http://schemas.openxmlformats.org/officeDocument/2006/relationships/slide" Target="../slides/slide6.xml" /><Relationship Id="rId2" Type="http://schemas.openxmlformats.org/officeDocument/2006/relationships/notesMaster" Target="../notesMasters/notesMaster1.xml" /></Relationships>
</file>

<file path=ppt/notesSlides/_rels/notesSlide7.xml.rels>&#65279;<?xml version="1.0" encoding="utf-8" standalone="yes"?><Relationships xmlns="http://schemas.openxmlformats.org/package/2006/relationships"><Relationship Id="rId1" Type="http://schemas.openxmlformats.org/officeDocument/2006/relationships/slide" Target="../slides/slide7.xml" /><Relationship Id="rId2" Type="http://schemas.openxmlformats.org/officeDocument/2006/relationships/notesMaster" Target="../notesMasters/notesMaster1.xml" /></Relationships>
</file>

<file path=ppt/notesSlides/_rels/notesSlide8.xml.rels>&#65279;<?xml version="1.0" encoding="utf-8" standalone="yes"?><Relationships xmlns="http://schemas.openxmlformats.org/package/2006/relationships"><Relationship Id="rId1" Type="http://schemas.openxmlformats.org/officeDocument/2006/relationships/slide" Target="../slides/slide8.xml" /><Relationship Id="rId2" Type="http://schemas.openxmlformats.org/officeDocument/2006/relationships/notesMaster" Target="../notesMasters/notesMaster1.xml" /></Relationships>
</file>

<file path=ppt/notesSlides/_rels/notesSlide9.xml.rels>&#65279;<?xml version="1.0" encoding="utf-8" standalone="yes"?><Relationships xmlns="http://schemas.openxmlformats.org/package/2006/relationships"><Relationship Id="rId1" Type="http://schemas.openxmlformats.org/officeDocument/2006/relationships/slide" Target="../slides/slide9.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1</a:t>
            </a:fld>
            <a:endParaRPr lang="en-US"/>
          </a:p>
        </p:txBody>
      </p:sp>
    </p:spTree>
    <p:extLst>
      <p:ext uri="{BB962C8B-B14F-4D97-AF65-F5344CB8AC3E}">
        <p14:creationId xmlns:p14="http://schemas.microsoft.com/office/powerpoint/2010/main" val="12101863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10</a:t>
            </a:fld>
            <a:endParaRPr lang="en-US"/>
          </a:p>
        </p:txBody>
      </p:sp>
    </p:spTree>
    <p:extLst>
      <p:ext uri="{BB962C8B-B14F-4D97-AF65-F5344CB8AC3E}">
        <p14:creationId xmlns:p14="http://schemas.microsoft.com/office/powerpoint/2010/main" val="23596168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11</a:t>
            </a:fld>
            <a:endParaRPr lang="en-US"/>
          </a:p>
        </p:txBody>
      </p:sp>
    </p:spTree>
    <p:extLst>
      <p:ext uri="{BB962C8B-B14F-4D97-AF65-F5344CB8AC3E}">
        <p14:creationId xmlns:p14="http://schemas.microsoft.com/office/powerpoint/2010/main" val="22054798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12</a:t>
            </a:fld>
            <a:endParaRPr lang="en-US"/>
          </a:p>
        </p:txBody>
      </p:sp>
    </p:spTree>
    <p:extLst>
      <p:ext uri="{BB962C8B-B14F-4D97-AF65-F5344CB8AC3E}">
        <p14:creationId xmlns:p14="http://schemas.microsoft.com/office/powerpoint/2010/main" val="38923982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13</a:t>
            </a:fld>
            <a:endParaRPr lang="en-US"/>
          </a:p>
        </p:txBody>
      </p:sp>
    </p:spTree>
    <p:extLst>
      <p:ext uri="{BB962C8B-B14F-4D97-AF65-F5344CB8AC3E}">
        <p14:creationId xmlns:p14="http://schemas.microsoft.com/office/powerpoint/2010/main" val="19723198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14</a:t>
            </a:fld>
            <a:endParaRPr lang="en-US"/>
          </a:p>
        </p:txBody>
      </p:sp>
    </p:spTree>
    <p:extLst>
      <p:ext uri="{BB962C8B-B14F-4D97-AF65-F5344CB8AC3E}">
        <p14:creationId xmlns:p14="http://schemas.microsoft.com/office/powerpoint/2010/main" val="28977362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15</a:t>
            </a:fld>
            <a:endParaRPr lang="en-US"/>
          </a:p>
        </p:txBody>
      </p:sp>
    </p:spTree>
    <p:extLst>
      <p:ext uri="{BB962C8B-B14F-4D97-AF65-F5344CB8AC3E}">
        <p14:creationId xmlns:p14="http://schemas.microsoft.com/office/powerpoint/2010/main" val="11141295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16</a:t>
            </a:fld>
            <a:endParaRPr lang="en-US"/>
          </a:p>
        </p:txBody>
      </p:sp>
    </p:spTree>
    <p:extLst>
      <p:ext uri="{BB962C8B-B14F-4D97-AF65-F5344CB8AC3E}">
        <p14:creationId xmlns:p14="http://schemas.microsoft.com/office/powerpoint/2010/main" val="4077232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2</a:t>
            </a:fld>
            <a:endParaRPr lang="en-US"/>
          </a:p>
        </p:txBody>
      </p:sp>
    </p:spTree>
    <p:extLst>
      <p:ext uri="{BB962C8B-B14F-4D97-AF65-F5344CB8AC3E}">
        <p14:creationId xmlns:p14="http://schemas.microsoft.com/office/powerpoint/2010/main" val="5643724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3</a:t>
            </a:fld>
            <a:endParaRPr lang="en-US"/>
          </a:p>
        </p:txBody>
      </p:sp>
    </p:spTree>
    <p:extLst>
      <p:ext uri="{BB962C8B-B14F-4D97-AF65-F5344CB8AC3E}">
        <p14:creationId xmlns:p14="http://schemas.microsoft.com/office/powerpoint/2010/main" val="597168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4</a:t>
            </a:fld>
            <a:endParaRPr lang="en-US"/>
          </a:p>
        </p:txBody>
      </p:sp>
    </p:spTree>
    <p:extLst>
      <p:ext uri="{BB962C8B-B14F-4D97-AF65-F5344CB8AC3E}">
        <p14:creationId xmlns:p14="http://schemas.microsoft.com/office/powerpoint/2010/main" val="1968911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5</a:t>
            </a:fld>
            <a:endParaRPr lang="en-US"/>
          </a:p>
        </p:txBody>
      </p:sp>
    </p:spTree>
    <p:extLst>
      <p:ext uri="{BB962C8B-B14F-4D97-AF65-F5344CB8AC3E}">
        <p14:creationId xmlns:p14="http://schemas.microsoft.com/office/powerpoint/2010/main" val="229161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6</a:t>
            </a:fld>
            <a:endParaRPr lang="en-US"/>
          </a:p>
        </p:txBody>
      </p:sp>
    </p:spTree>
    <p:extLst>
      <p:ext uri="{BB962C8B-B14F-4D97-AF65-F5344CB8AC3E}">
        <p14:creationId xmlns:p14="http://schemas.microsoft.com/office/powerpoint/2010/main" val="23921177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7</a:t>
            </a:fld>
            <a:endParaRPr lang="en-US"/>
          </a:p>
        </p:txBody>
      </p:sp>
    </p:spTree>
    <p:extLst>
      <p:ext uri="{BB962C8B-B14F-4D97-AF65-F5344CB8AC3E}">
        <p14:creationId xmlns:p14="http://schemas.microsoft.com/office/powerpoint/2010/main" val="26226178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8</a:t>
            </a:fld>
            <a:endParaRPr lang="en-US"/>
          </a:p>
        </p:txBody>
      </p:sp>
    </p:spTree>
    <p:extLst>
      <p:ext uri="{BB962C8B-B14F-4D97-AF65-F5344CB8AC3E}">
        <p14:creationId xmlns:p14="http://schemas.microsoft.com/office/powerpoint/2010/main" val="37567798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B0A9C6F-4CEB-4FFB-8322-5A3FC549166A}" type="slidenum">
              <a:rPr lang="en-US" smtClean="0"/>
              <a:pPr>
                <a:defRPr/>
              </a:pPr>
              <a:t>9</a:t>
            </a:fld>
            <a:endParaRPr lang="en-US"/>
          </a:p>
        </p:txBody>
      </p:sp>
    </p:spTree>
    <p:extLst>
      <p:ext uri="{BB962C8B-B14F-4D97-AF65-F5344CB8AC3E}">
        <p14:creationId xmlns:p14="http://schemas.microsoft.com/office/powerpoint/2010/main" val="3872672149"/>
      </p:ext>
    </p:extLst>
  </p:cSld>
  <p:clrMapOvr>
    <a:masterClrMapping/>
  </p:clrMapOvr>
</p:notes>
</file>

<file path=ppt/slideLayouts/_rels/slideLayout1.xml.rels>&#65279;<?xml version="1.0" encoding="utf-8" standalone="yes"?><Relationships xmlns="http://schemas.openxmlformats.org/package/2006/relationships"><Relationship Id="rId1" Type="http://schemas.openxmlformats.org/officeDocument/2006/relationships/image" Target="../media/image1.jpeg" /><Relationship Id="rId2"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image" Target="../media/image2.png" /><Relationship Id="rId2"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23"/>
          <p:cNvPicPr>
            <a:picLocks noChangeAspect="1"/>
          </p:cNvPicPr>
          <p:nvPr userDrawn="1"/>
        </p:nvPicPr>
        <p:blipFill>
          <a:blip r:embed="rId1">
            <a:extLst>
              <a:ext uri="{28A0092B-C50C-407E-A947-70E740481C1C}">
                <a14:useLocalDpi xmlns:a14="http://schemas.microsoft.com/office/drawing/2010/main" val="0"/>
              </a:ext>
            </a:extLst>
          </a:blip>
          <a:stretch/>
        </p:blipFill>
        <p:spPr>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Content Placeholder 11"/>
          <p:cNvSpPr>
            <a:spLocks noGrp="1"/>
          </p:cNvSpPr>
          <p:nvPr>
            <p:ph sz="quarter" idx="11"/>
          </p:nvPr>
        </p:nvSpPr>
        <p:spPr>
          <a:xfrm>
            <a:off x="6172199" y="3044952"/>
            <a:ext cx="2947737" cy="3203448"/>
          </a:xfrm>
          <a:prstGeom prst="rect">
            <a:avLst/>
          </a:prstGeom>
        </p:spPr>
        <p:txBody>
          <a:bodyPr/>
          <a:lstStyle>
            <a:lvl1pPr marL="0" indent="0" algn="r">
              <a:buNone/>
              <a:defRPr sz="2400" b="1" cap="small">
                <a:solidFill>
                  <a:schemeClr val="accent4"/>
                </a:solidFill>
                <a:effectLst>
                  <a:outerShdw blurRad="38100" dist="38100" dir="2700000" algn="tl">
                    <a:srgbClr val="000000">
                      <a:alpha val="43137"/>
                    </a:srgbClr>
                  </a:outerShdw>
                </a:effectLst>
              </a:defRPr>
            </a:lvl1pPr>
            <a:lvl2pPr marL="457200" indent="0" algn="r">
              <a:buNone/>
              <a:defRPr sz="1600">
                <a:solidFill>
                  <a:schemeClr val="accent4"/>
                </a:solidFill>
              </a:defRPr>
            </a:lvl2pPr>
            <a:lvl3pPr marL="914400" indent="0" algn="r">
              <a:buNone/>
              <a:defRPr sz="2000">
                <a:solidFill>
                  <a:schemeClr val="accent4"/>
                </a:solidFill>
              </a:defRPr>
            </a:lvl3pPr>
            <a:lvl4pPr marL="1371600" indent="0" algn="r">
              <a:buNone/>
              <a:defRPr sz="2000">
                <a:solidFill>
                  <a:schemeClr val="accent4"/>
                </a:solidFill>
              </a:defRPr>
            </a:lvl4pPr>
            <a:lvl5pPr marL="1828800" indent="0" algn="r">
              <a:buNone/>
              <a:defRPr sz="2000">
                <a:solidFill>
                  <a:schemeClr val="accent4"/>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itle 9"/>
          <p:cNvSpPr>
            <a:spLocks noGrp="1"/>
          </p:cNvSpPr>
          <p:nvPr>
            <p:ph type="title"/>
          </p:nvPr>
        </p:nvSpPr>
        <p:spPr>
          <a:xfrm>
            <a:off x="228600" y="274638"/>
            <a:ext cx="8686800" cy="1143000"/>
          </a:xfrm>
          <a:prstGeom prst="rect">
            <a:avLst/>
          </a:prstGeom>
        </p:spPr>
        <p:txBody>
          <a:bodyPr anchor="ctr"/>
          <a:lstStyle>
            <a:lvl1pPr>
              <a:defRPr sz="4000" b="1" cap="small">
                <a:solidFill>
                  <a:schemeClr val="accent4"/>
                </a:solidFill>
                <a:latin typeface="+mn-lt"/>
              </a:defRPr>
            </a:lvl1pPr>
          </a:lstStyle>
          <a:p>
            <a:r>
              <a:rPr lang="en-US" smtClean="0"/>
              <a:t>Click to edit Master title style</a:t>
            </a:r>
            <a:endParaRPr lang="en-US"/>
          </a:p>
        </p:txBody>
      </p:sp>
      <p:sp>
        <p:nvSpPr>
          <p:cNvPr id="2" name="TextBox 1"/>
          <p:cNvSpPr txBox="1"/>
          <p:nvPr userDrawn="1"/>
        </p:nvSpPr>
        <p:spPr>
          <a:xfrm>
            <a:off x="6270339" y="6550223"/>
            <a:ext cx="2855076" cy="307777"/>
          </a:xfrm>
          <a:prstGeom prst="rect">
            <a:avLst/>
          </a:prstGeom>
          <a:noFill/>
        </p:spPr>
        <p:txBody>
          <a:bodyPr wrap="none" rtlCol="0">
            <a:spAutoFit/>
          </a:bodyPr>
          <a:lstStyle/>
          <a:p>
            <a:pPr marL="0" marR="0" lvl="0" indent="0" algn="r" defTabSz="914400" rtl="0" eaLnBrk="1" fontAlgn="auto" latinLnBrk="0" hangingPunct="1">
              <a:lnSpc>
                <a:spcPct val="100000"/>
              </a:lnSpc>
              <a:spcBef>
                <a:spcPct val="20000"/>
              </a:spcBef>
              <a:spcAft>
                <a:spcPct val="0"/>
              </a:spcAft>
              <a:buClrTx/>
              <a:buSzTx/>
              <a:buFont typeface="Arial" charset="0"/>
              <a:buNone/>
              <a:defRPr/>
            </a:pPr>
            <a:r>
              <a:rPr kumimoji="0" lang="en-US" sz="1400" b="0" i="0" u="none" strike="noStrike" kern="1200" cap="small" spc="300" normalizeH="0" noProof="0" smtClean="0">
                <a:ln>
                  <a:noFill/>
                </a:ln>
                <a:solidFill>
                  <a:srgbClr val="D6D2CC"/>
                </a:solidFill>
                <a:uLnTx/>
                <a:uFillTx/>
                <a:latin typeface="verdana"/>
              </a:rPr>
              <a:t>www.woodsrogers.com</a:t>
            </a:r>
          </a:p>
        </p:txBody>
      </p:sp>
    </p:spTree>
    <p:extLst>
      <p:ext uri="{BB962C8B-B14F-4D97-AF65-F5344CB8AC3E}">
        <p14:creationId xmlns:p14="http://schemas.microsoft.com/office/powerpoint/2010/main" val="1046153419"/>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sp>
        <p:nvSpPr>
          <p:cNvPr id="4" name="Rectangle 878"/>
          <p:cNvSpPr>
            <a:spLocks noChangeArrowheads="1"/>
          </p:cNvSpPr>
          <p:nvPr userDrawn="1"/>
        </p:nvSpPr>
        <p:spPr>
          <a:xfrm>
            <a:off x="0" y="0"/>
            <a:ext cx="9144000" cy="6858000"/>
          </a:xfrm>
          <a:prstGeom prst="rect">
            <a:avLst/>
          </a:prstGeom>
          <a:solidFill>
            <a:schemeClr val="tx1">
              <a:lumMod val="20000"/>
              <a:lumOff val="80000"/>
            </a:schemeClr>
          </a:solidFill>
          <a:ln w="9525">
            <a:solidFill>
              <a:srgbClr val="2D2924"/>
            </a:solidFill>
            <a:miter lim="800000"/>
          </a:ln>
        </p:spPr>
        <p:txBody>
          <a:bodyPr/>
          <a:lstStyle/>
          <a:p>
            <a:pPr fontAlgn="auto">
              <a:spcBef>
                <a:spcPct val="0"/>
              </a:spcBef>
              <a:spcAft>
                <a:spcPct val="0"/>
              </a:spcAft>
              <a:defRPr/>
            </a:pPr>
            <a:endParaRPr lang="en-US">
              <a:latin typeface="+mn-lt"/>
              <a:cs typeface="+mn-cs"/>
            </a:endParaRPr>
          </a:p>
        </p:txBody>
      </p:sp>
      <p:sp>
        <p:nvSpPr>
          <p:cNvPr id="5" name="Rectangle 1816"/>
          <p:cNvSpPr>
            <a:spLocks noChangeArrowheads="1"/>
          </p:cNvSpPr>
          <p:nvPr userDrawn="1"/>
        </p:nvSpPr>
        <p:spPr>
          <a:xfrm>
            <a:off x="7667625" y="2847975"/>
            <a:ext cx="1476375" cy="40100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cxnSp>
        <p:nvCxnSpPr>
          <p:cNvPr id="6" name="AutoShape 1817"/>
          <p:cNvCxnSpPr>
            <a:cxnSpLocks noChangeShapeType="1"/>
          </p:cNvCxnSpPr>
          <p:nvPr userDrawn="1"/>
        </p:nvCxnSpPr>
        <p:spPr>
          <a:xfrm flipH="1">
            <a:off x="7600950" y="3581400"/>
            <a:ext cx="19050" cy="3505200"/>
          </a:xfrm>
          <a:prstGeom prst="straightConnector1">
            <a:avLst/>
          </a:prstGeom>
          <a:noFill/>
          <a:ln w="9525">
            <a:solidFill>
              <a:schemeClr val="tx2"/>
            </a:solidFill>
            <a:prstDash val="dash"/>
            <a:round/>
          </a:ln>
          <a:extLst>
            <a:ext uri="{909E8E84-426E-40DD-AFC4-6F175D3DCCD1}">
              <a14:hiddenFill xmlns:a14="http://schemas.microsoft.com/office/drawing/2010/main">
                <a:noFill/>
              </a14:hiddenFill>
            </a:ext>
          </a:extLst>
        </p:spPr>
      </p:cxnSp>
      <p:grpSp>
        <p:nvGrpSpPr>
          <p:cNvPr id="7" name="Group 1822"/>
          <p:cNvGrpSpPr/>
          <p:nvPr userDrawn="1"/>
        </p:nvGrpSpPr>
        <p:grpSpPr>
          <a:xfrm>
            <a:off x="6234111" y="2819400"/>
            <a:ext cx="2909889" cy="760413"/>
            <a:chOff x="0" y="-6"/>
            <a:chExt cx="5323" cy="1428"/>
          </a:xfrm>
          <a:solidFill>
            <a:srgbClr val="FFC000"/>
          </a:solidFill>
        </p:grpSpPr>
        <p:sp>
          <p:nvSpPr>
            <p:cNvPr id="8" name="Rectangle 1823"/>
            <p:cNvSpPr>
              <a:spLocks noChangeArrowheads="1"/>
            </p:cNvSpPr>
            <p:nvPr/>
          </p:nvSpPr>
          <p:spPr>
            <a:xfrm>
              <a:off x="3631" y="-6"/>
              <a:ext cx="1692" cy="1428"/>
            </a:xfrm>
            <a:prstGeom prst="rect">
              <a:avLst/>
            </a:prstGeom>
            <a:grpFill/>
            <a:ln w="9525">
              <a:noFill/>
              <a:miter lim="800000"/>
            </a:ln>
          </p:spPr>
          <p:txBody>
            <a:bodyPr/>
            <a:lstStyle/>
            <a:p>
              <a:pPr fontAlgn="auto">
                <a:spcBef>
                  <a:spcPct val="0"/>
                </a:spcBef>
                <a:spcAft>
                  <a:spcPct val="0"/>
                </a:spcAft>
                <a:defRPr/>
              </a:pPr>
              <a:endParaRPr lang="en-US">
                <a:latin typeface="+mn-lt"/>
                <a:cs typeface="+mn-cs"/>
              </a:endParaRPr>
            </a:p>
          </p:txBody>
        </p:sp>
        <p:sp>
          <p:nvSpPr>
            <p:cNvPr id="9" name="Freeform 1824"/>
            <p:cNvSpPr/>
            <p:nvPr/>
          </p:nvSpPr>
          <p:spPr>
            <a:xfrm>
              <a:off x="0" y="-6"/>
              <a:ext cx="2549" cy="1428"/>
            </a:xfrm>
            <a:custGeom>
              <a:cxnLst>
                <a:cxn ang="0">
                  <a:pos x="0" y="218"/>
                </a:cxn>
                <a:cxn ang="0">
                  <a:pos x="20" y="238"/>
                </a:cxn>
                <a:cxn ang="0">
                  <a:pos x="411" y="238"/>
                </a:cxn>
                <a:cxn ang="0">
                  <a:pos x="431" y="218"/>
                </a:cxn>
                <a:cxn ang="0">
                  <a:pos x="431" y="20"/>
                </a:cxn>
                <a:cxn ang="0">
                  <a:pos x="411" y="0"/>
                </a:cxn>
                <a:cxn ang="0">
                  <a:pos x="20" y="0"/>
                </a:cxn>
                <a:cxn ang="0">
                  <a:pos x="0" y="20"/>
                </a:cxn>
                <a:cxn ang="0">
                  <a:pos x="0" y="218"/>
                </a:cxn>
              </a:cxnLst>
              <a:rect l="0" t="0" r="r" b="b"/>
              <a:pathLst>
                <a:path w="431" h="238">
                  <a:moveTo>
                    <a:pt x="0" y="218"/>
                  </a:moveTo>
                  <a:cubicBezTo>
                    <a:pt x="0" y="229"/>
                    <a:pt x="9" y="238"/>
                    <a:pt x="20" y="238"/>
                  </a:cubicBezTo>
                  <a:cubicBezTo>
                    <a:pt x="411" y="238"/>
                    <a:pt x="411" y="238"/>
                    <a:pt x="411" y="238"/>
                  </a:cubicBezTo>
                  <a:cubicBezTo>
                    <a:pt x="422" y="238"/>
                    <a:pt x="431" y="229"/>
                    <a:pt x="431" y="218"/>
                  </a:cubicBezTo>
                  <a:cubicBezTo>
                    <a:pt x="431" y="20"/>
                    <a:pt x="431" y="20"/>
                    <a:pt x="431" y="20"/>
                  </a:cubicBezTo>
                  <a:cubicBezTo>
                    <a:pt x="431" y="9"/>
                    <a:pt x="422" y="0"/>
                    <a:pt x="411" y="0"/>
                  </a:cubicBezTo>
                  <a:cubicBezTo>
                    <a:pt x="20" y="0"/>
                    <a:pt x="20" y="0"/>
                    <a:pt x="20" y="0"/>
                  </a:cubicBezTo>
                  <a:cubicBezTo>
                    <a:pt x="9" y="0"/>
                    <a:pt x="0" y="9"/>
                    <a:pt x="0" y="20"/>
                  </a:cubicBezTo>
                  <a:lnTo>
                    <a:pt x="0" y="218"/>
                  </a:lnTo>
                  <a:close/>
                </a:path>
              </a:pathLst>
            </a:custGeom>
            <a:grpFill/>
            <a:ln w="9525">
              <a:noFill/>
              <a:round/>
            </a:ln>
          </p:spPr>
          <p:txBody>
            <a:bodyPr/>
            <a:lstStyle/>
            <a:p>
              <a:pPr fontAlgn="auto">
                <a:spcBef>
                  <a:spcPct val="0"/>
                </a:spcBef>
                <a:spcAft>
                  <a:spcPct val="0"/>
                </a:spcAft>
                <a:defRPr/>
              </a:pPr>
              <a:endParaRPr lang="en-US">
                <a:latin typeface="+mn-lt"/>
                <a:cs typeface="+mn-cs"/>
              </a:endParaRPr>
            </a:p>
          </p:txBody>
        </p:sp>
        <p:sp>
          <p:nvSpPr>
            <p:cNvPr id="10" name="Freeform 1825"/>
            <p:cNvSpPr/>
            <p:nvPr/>
          </p:nvSpPr>
          <p:spPr>
            <a:xfrm>
              <a:off x="2525" y="-6"/>
              <a:ext cx="2550" cy="1428"/>
            </a:xfrm>
            <a:custGeom>
              <a:cxnLst>
                <a:cxn ang="0">
                  <a:pos x="0" y="218"/>
                </a:cxn>
                <a:cxn ang="0">
                  <a:pos x="20" y="238"/>
                </a:cxn>
                <a:cxn ang="0">
                  <a:pos x="411" y="238"/>
                </a:cxn>
                <a:cxn ang="0">
                  <a:pos x="431" y="218"/>
                </a:cxn>
                <a:cxn ang="0">
                  <a:pos x="431" y="20"/>
                </a:cxn>
                <a:cxn ang="0">
                  <a:pos x="411" y="0"/>
                </a:cxn>
                <a:cxn ang="0">
                  <a:pos x="20" y="0"/>
                </a:cxn>
                <a:cxn ang="0">
                  <a:pos x="0" y="20"/>
                </a:cxn>
                <a:cxn ang="0">
                  <a:pos x="0" y="218"/>
                </a:cxn>
              </a:cxnLst>
              <a:rect l="0" t="0" r="r" b="b"/>
              <a:pathLst>
                <a:path w="431" h="238">
                  <a:moveTo>
                    <a:pt x="0" y="218"/>
                  </a:moveTo>
                  <a:cubicBezTo>
                    <a:pt x="0" y="229"/>
                    <a:pt x="9" y="238"/>
                    <a:pt x="20" y="238"/>
                  </a:cubicBezTo>
                  <a:cubicBezTo>
                    <a:pt x="411" y="238"/>
                    <a:pt x="411" y="238"/>
                    <a:pt x="411" y="238"/>
                  </a:cubicBezTo>
                  <a:cubicBezTo>
                    <a:pt x="422" y="238"/>
                    <a:pt x="431" y="229"/>
                    <a:pt x="431" y="218"/>
                  </a:cubicBezTo>
                  <a:cubicBezTo>
                    <a:pt x="431" y="20"/>
                    <a:pt x="431" y="20"/>
                    <a:pt x="431" y="20"/>
                  </a:cubicBezTo>
                  <a:cubicBezTo>
                    <a:pt x="431" y="9"/>
                    <a:pt x="422" y="0"/>
                    <a:pt x="411" y="0"/>
                  </a:cubicBezTo>
                  <a:cubicBezTo>
                    <a:pt x="20" y="0"/>
                    <a:pt x="20" y="0"/>
                    <a:pt x="20" y="0"/>
                  </a:cubicBezTo>
                  <a:cubicBezTo>
                    <a:pt x="9" y="0"/>
                    <a:pt x="0" y="9"/>
                    <a:pt x="0" y="20"/>
                  </a:cubicBezTo>
                  <a:lnTo>
                    <a:pt x="0" y="218"/>
                  </a:lnTo>
                  <a:close/>
                </a:path>
              </a:pathLst>
            </a:custGeom>
            <a:grpFill/>
            <a:ln w="9525">
              <a:noFill/>
              <a:round/>
            </a:ln>
          </p:spPr>
          <p:txBody>
            <a:bodyPr/>
            <a:lstStyle/>
            <a:p>
              <a:pPr fontAlgn="auto">
                <a:spcBef>
                  <a:spcPct val="0"/>
                </a:spcBef>
                <a:spcAft>
                  <a:spcPct val="0"/>
                </a:spcAft>
                <a:defRPr/>
              </a:pPr>
              <a:endParaRPr lang="en-US">
                <a:latin typeface="+mn-lt"/>
                <a:cs typeface="+mn-cs"/>
              </a:endParaRPr>
            </a:p>
          </p:txBody>
        </p:sp>
      </p:grpSp>
      <p:sp>
        <p:nvSpPr>
          <p:cNvPr id="11" name="Rectangle 2"/>
          <p:cNvSpPr>
            <a:spLocks noChangeArrowheads="1"/>
          </p:cNvSpPr>
          <p:nvPr userDrawn="1"/>
        </p:nvSpPr>
        <p:spPr>
          <a:xfrm>
            <a:off x="0" y="0"/>
            <a:ext cx="1401763" cy="6858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solidFill>
                <a:srgbClr val="879BA8"/>
              </a:solidFill>
            </a:endParaRPr>
          </a:p>
        </p:txBody>
      </p:sp>
      <p:grpSp>
        <p:nvGrpSpPr>
          <p:cNvPr id="12" name="Group 1822"/>
          <p:cNvGrpSpPr/>
          <p:nvPr userDrawn="1"/>
        </p:nvGrpSpPr>
        <p:grpSpPr>
          <a:xfrm>
            <a:off x="-1676400" y="990600"/>
            <a:ext cx="6491289" cy="914400"/>
            <a:chOff x="0" y="-6"/>
            <a:chExt cx="5323" cy="1428"/>
          </a:xfrm>
          <a:solidFill>
            <a:srgbClr val="FFC000"/>
          </a:solidFill>
        </p:grpSpPr>
        <p:sp>
          <p:nvSpPr>
            <p:cNvPr id="13" name="Rectangle 1823"/>
            <p:cNvSpPr>
              <a:spLocks noChangeArrowheads="1"/>
            </p:cNvSpPr>
            <p:nvPr/>
          </p:nvSpPr>
          <p:spPr>
            <a:xfrm>
              <a:off x="3631" y="-6"/>
              <a:ext cx="1692" cy="1428"/>
            </a:xfrm>
            <a:prstGeom prst="rect">
              <a:avLst/>
            </a:prstGeom>
            <a:grpFill/>
            <a:ln w="9525">
              <a:noFill/>
              <a:miter lim="800000"/>
            </a:ln>
          </p:spPr>
          <p:txBody>
            <a:bodyPr/>
            <a:lstStyle/>
            <a:p>
              <a:pPr fontAlgn="auto">
                <a:spcBef>
                  <a:spcPct val="0"/>
                </a:spcBef>
                <a:spcAft>
                  <a:spcPct val="0"/>
                </a:spcAft>
                <a:defRPr/>
              </a:pPr>
              <a:endParaRPr lang="en-US">
                <a:latin typeface="+mn-lt"/>
                <a:cs typeface="+mn-cs"/>
              </a:endParaRPr>
            </a:p>
          </p:txBody>
        </p:sp>
        <p:sp>
          <p:nvSpPr>
            <p:cNvPr id="14" name="Freeform 1824"/>
            <p:cNvSpPr/>
            <p:nvPr/>
          </p:nvSpPr>
          <p:spPr>
            <a:xfrm>
              <a:off x="0" y="-6"/>
              <a:ext cx="2549" cy="1428"/>
            </a:xfrm>
            <a:custGeom>
              <a:cxnLst>
                <a:cxn ang="0">
                  <a:pos x="0" y="218"/>
                </a:cxn>
                <a:cxn ang="0">
                  <a:pos x="20" y="238"/>
                </a:cxn>
                <a:cxn ang="0">
                  <a:pos x="411" y="238"/>
                </a:cxn>
                <a:cxn ang="0">
                  <a:pos x="431" y="218"/>
                </a:cxn>
                <a:cxn ang="0">
                  <a:pos x="431" y="20"/>
                </a:cxn>
                <a:cxn ang="0">
                  <a:pos x="411" y="0"/>
                </a:cxn>
                <a:cxn ang="0">
                  <a:pos x="20" y="0"/>
                </a:cxn>
                <a:cxn ang="0">
                  <a:pos x="0" y="20"/>
                </a:cxn>
                <a:cxn ang="0">
                  <a:pos x="0" y="218"/>
                </a:cxn>
              </a:cxnLst>
              <a:rect l="0" t="0" r="r" b="b"/>
              <a:pathLst>
                <a:path w="431" h="238">
                  <a:moveTo>
                    <a:pt x="0" y="218"/>
                  </a:moveTo>
                  <a:cubicBezTo>
                    <a:pt x="0" y="229"/>
                    <a:pt x="9" y="238"/>
                    <a:pt x="20" y="238"/>
                  </a:cubicBezTo>
                  <a:cubicBezTo>
                    <a:pt x="411" y="238"/>
                    <a:pt x="411" y="238"/>
                    <a:pt x="411" y="238"/>
                  </a:cubicBezTo>
                  <a:cubicBezTo>
                    <a:pt x="422" y="238"/>
                    <a:pt x="431" y="229"/>
                    <a:pt x="431" y="218"/>
                  </a:cubicBezTo>
                  <a:cubicBezTo>
                    <a:pt x="431" y="20"/>
                    <a:pt x="431" y="20"/>
                    <a:pt x="431" y="20"/>
                  </a:cubicBezTo>
                  <a:cubicBezTo>
                    <a:pt x="431" y="9"/>
                    <a:pt x="422" y="0"/>
                    <a:pt x="411" y="0"/>
                  </a:cubicBezTo>
                  <a:cubicBezTo>
                    <a:pt x="20" y="0"/>
                    <a:pt x="20" y="0"/>
                    <a:pt x="20" y="0"/>
                  </a:cubicBezTo>
                  <a:cubicBezTo>
                    <a:pt x="9" y="0"/>
                    <a:pt x="0" y="9"/>
                    <a:pt x="0" y="20"/>
                  </a:cubicBezTo>
                  <a:lnTo>
                    <a:pt x="0" y="218"/>
                  </a:lnTo>
                  <a:close/>
                </a:path>
              </a:pathLst>
            </a:custGeom>
            <a:grpFill/>
            <a:ln w="9525">
              <a:noFill/>
              <a:round/>
            </a:ln>
          </p:spPr>
          <p:txBody>
            <a:bodyPr/>
            <a:lstStyle/>
            <a:p>
              <a:pPr fontAlgn="auto">
                <a:spcBef>
                  <a:spcPct val="0"/>
                </a:spcBef>
                <a:spcAft>
                  <a:spcPct val="0"/>
                </a:spcAft>
                <a:defRPr/>
              </a:pPr>
              <a:endParaRPr lang="en-US">
                <a:latin typeface="+mn-lt"/>
                <a:cs typeface="+mn-cs"/>
              </a:endParaRPr>
            </a:p>
          </p:txBody>
        </p:sp>
        <p:sp>
          <p:nvSpPr>
            <p:cNvPr id="15" name="Freeform 1825"/>
            <p:cNvSpPr/>
            <p:nvPr/>
          </p:nvSpPr>
          <p:spPr>
            <a:xfrm>
              <a:off x="2525" y="-6"/>
              <a:ext cx="2550" cy="1428"/>
            </a:xfrm>
            <a:custGeom>
              <a:cxnLst>
                <a:cxn ang="0">
                  <a:pos x="0" y="218"/>
                </a:cxn>
                <a:cxn ang="0">
                  <a:pos x="20" y="238"/>
                </a:cxn>
                <a:cxn ang="0">
                  <a:pos x="411" y="238"/>
                </a:cxn>
                <a:cxn ang="0">
                  <a:pos x="431" y="218"/>
                </a:cxn>
                <a:cxn ang="0">
                  <a:pos x="431" y="20"/>
                </a:cxn>
                <a:cxn ang="0">
                  <a:pos x="411" y="0"/>
                </a:cxn>
                <a:cxn ang="0">
                  <a:pos x="20" y="0"/>
                </a:cxn>
                <a:cxn ang="0">
                  <a:pos x="0" y="20"/>
                </a:cxn>
                <a:cxn ang="0">
                  <a:pos x="0" y="218"/>
                </a:cxn>
              </a:cxnLst>
              <a:rect l="0" t="0" r="r" b="b"/>
              <a:pathLst>
                <a:path w="431" h="238">
                  <a:moveTo>
                    <a:pt x="0" y="218"/>
                  </a:moveTo>
                  <a:cubicBezTo>
                    <a:pt x="0" y="229"/>
                    <a:pt x="9" y="238"/>
                    <a:pt x="20" y="238"/>
                  </a:cubicBezTo>
                  <a:cubicBezTo>
                    <a:pt x="411" y="238"/>
                    <a:pt x="411" y="238"/>
                    <a:pt x="411" y="238"/>
                  </a:cubicBezTo>
                  <a:cubicBezTo>
                    <a:pt x="422" y="238"/>
                    <a:pt x="431" y="229"/>
                    <a:pt x="431" y="218"/>
                  </a:cubicBezTo>
                  <a:cubicBezTo>
                    <a:pt x="431" y="20"/>
                    <a:pt x="431" y="20"/>
                    <a:pt x="431" y="20"/>
                  </a:cubicBezTo>
                  <a:cubicBezTo>
                    <a:pt x="431" y="9"/>
                    <a:pt x="422" y="0"/>
                    <a:pt x="411" y="0"/>
                  </a:cubicBezTo>
                  <a:cubicBezTo>
                    <a:pt x="20" y="0"/>
                    <a:pt x="20" y="0"/>
                    <a:pt x="20" y="0"/>
                  </a:cubicBezTo>
                  <a:cubicBezTo>
                    <a:pt x="9" y="0"/>
                    <a:pt x="0" y="9"/>
                    <a:pt x="0" y="20"/>
                  </a:cubicBezTo>
                  <a:lnTo>
                    <a:pt x="0" y="218"/>
                  </a:lnTo>
                  <a:close/>
                </a:path>
              </a:pathLst>
            </a:custGeom>
            <a:grpFill/>
            <a:ln w="9525">
              <a:noFill/>
              <a:round/>
            </a:ln>
          </p:spPr>
          <p:txBody>
            <a:bodyPr/>
            <a:lstStyle/>
            <a:p>
              <a:pPr fontAlgn="auto">
                <a:spcBef>
                  <a:spcPct val="0"/>
                </a:spcBef>
                <a:spcAft>
                  <a:spcPct val="0"/>
                </a:spcAft>
                <a:defRPr/>
              </a:pPr>
              <a:endParaRPr lang="en-US">
                <a:latin typeface="+mn-lt"/>
                <a:cs typeface="+mn-cs"/>
              </a:endParaRPr>
            </a:p>
          </p:txBody>
        </p:sp>
      </p:grpSp>
      <p:pic>
        <p:nvPicPr>
          <p:cNvPr id="16" name="Picture 35"/>
          <p:cNvPicPr>
            <a:picLocks noChangeAspect="1"/>
          </p:cNvPicPr>
          <p:nvPr userDrawn="1"/>
        </p:nvPicPr>
        <p:blipFill>
          <a:blip r:embed="rId1">
            <a:extLst>
              <a:ext uri="{28A0092B-C50C-407E-A947-70E740481C1C}">
                <a14:useLocalDpi xmlns:a14="http://schemas.microsoft.com/office/drawing/2010/main" val="0"/>
              </a:ext>
            </a:extLst>
          </a:blip>
          <a:stretch/>
        </p:blipFill>
        <p:spPr>
          <a:xfrm>
            <a:off x="1358900" y="914400"/>
            <a:ext cx="35179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58" name="Subtitle 2"/>
          <p:cNvSpPr>
            <a:spLocks noGrp="1"/>
          </p:cNvSpPr>
          <p:nvPr>
            <p:ph type="subTitle" idx="1"/>
          </p:nvPr>
        </p:nvSpPr>
        <p:spPr>
          <a:xfrm>
            <a:off x="1447800" y="5337175"/>
            <a:ext cx="5029200" cy="457200"/>
          </a:xfrm>
          <a:prstGeom prst="rect">
            <a:avLst/>
          </a:prstGeom>
        </p:spPr>
        <p:txBody>
          <a:bodyPr>
            <a:noAutofit/>
          </a:bodyPr>
          <a:lstStyle>
            <a:lvl1pPr marL="0" indent="0" algn="l">
              <a:buNone/>
              <a:defRPr sz="2000" b="1" i="1">
                <a:solidFill>
                  <a:schemeClr val="tx1"/>
                </a:solidFill>
                <a:latin typeface="+mj-lt"/>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859" name="Title 1"/>
          <p:cNvSpPr>
            <a:spLocks noGrp="1"/>
          </p:cNvSpPr>
          <p:nvPr>
            <p:ph type="ctrTitle"/>
          </p:nvPr>
        </p:nvSpPr>
        <p:spPr>
          <a:xfrm>
            <a:off x="1447800" y="4724400"/>
            <a:ext cx="5943600" cy="536575"/>
          </a:xfrm>
          <a:prstGeom prst="rect">
            <a:avLst/>
          </a:prstGeom>
        </p:spPr>
        <p:txBody>
          <a:bodyPr>
            <a:noAutofit/>
          </a:bodyPr>
          <a:lstStyle>
            <a:lvl1pPr algn="l">
              <a:defRPr sz="2800" b="1" i="1">
                <a:solidFill>
                  <a:schemeClr val="accent1"/>
                </a:solidFill>
                <a:latin typeface="+mj-lt"/>
                <a:cs typeface="Arial" pitchFamily="34" charset="0"/>
              </a:defRPr>
            </a:lvl1pPr>
          </a:lstStyle>
          <a:p>
            <a:r>
              <a:rPr lang="en-US" smtClean="0"/>
              <a:t>Click to edit Master title style</a:t>
            </a:r>
            <a:endParaRPr lang="en-US"/>
          </a:p>
        </p:txBody>
      </p:sp>
    </p:spTree>
    <p:extLst>
      <p:ext uri="{BB962C8B-B14F-4D97-AF65-F5344CB8AC3E}">
        <p14:creationId xmlns:p14="http://schemas.microsoft.com/office/powerpoint/2010/main" val="1334699058"/>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2171700" y="209550"/>
            <a:ext cx="6553200" cy="533400"/>
          </a:xfrm>
          <a:prstGeom prst="rect">
            <a:avLst/>
          </a:prstGeom>
        </p:spPr>
        <p:txBody>
          <a:bodyPr/>
          <a:lstStyle>
            <a:lvl1pPr algn="r">
              <a:buNone/>
              <a:defRPr sz="3600" b="1" i="0" cap="small">
                <a:solidFill>
                  <a:schemeClr val="accent5"/>
                </a:solidFill>
                <a:effectLst>
                  <a:outerShdw blurRad="38100" dist="38100" dir="2700000" algn="tl">
                    <a:srgbClr val="000000">
                      <a:alpha val="43137"/>
                    </a:srgbClr>
                  </a:outerShdw>
                </a:effectLst>
                <a:latin typeface="+mj-lt"/>
              </a:defRPr>
            </a:lvl1pPr>
          </a:lstStyle>
          <a:p>
            <a:pPr lvl="0"/>
            <a:r>
              <a:rPr lang="en-US" smtClean="0"/>
              <a:t>Click to edit Master text styles</a:t>
            </a:r>
          </a:p>
        </p:txBody>
      </p:sp>
      <p:sp>
        <p:nvSpPr>
          <p:cNvPr id="3" name="Content Placeholder 2"/>
          <p:cNvSpPr>
            <a:spLocks noGrp="1"/>
          </p:cNvSpPr>
          <p:nvPr>
            <p:ph sz="quarter" idx="14"/>
          </p:nvPr>
        </p:nvSpPr>
        <p:spPr>
          <a:xfrm>
            <a:off x="609600" y="1371600"/>
            <a:ext cx="8001000" cy="4572000"/>
          </a:xfrm>
          <a:prstGeom prst="rect">
            <a:avLst/>
          </a:prstGeom>
        </p:spPr>
        <p:txBody>
          <a:bodyPr/>
          <a:lstStyle>
            <a:lvl1pPr marL="111125" indent="-111125">
              <a:buClr>
                <a:schemeClr val="bg1"/>
              </a:buClr>
              <a:buSzPct val="25000"/>
              <a:buFont typeface="Arial" pitchFamily="34" charset="0"/>
              <a:buChar char="•"/>
              <a:defRPr sz="3600" b="1">
                <a:solidFill>
                  <a:schemeClr val="accent1"/>
                </a:solidFill>
              </a:defRPr>
            </a:lvl1pPr>
            <a:lvl2pPr marL="692150" indent="-234950">
              <a:buFont typeface="Arial" pitchFamily="34" charset="0"/>
              <a:buChar char="•"/>
              <a:defRPr sz="2800" b="1">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5440692"/>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formation Layout Slide with Table">
    <p:spTree>
      <p:nvGrpSpPr>
        <p:cNvPr id="1" name=""/>
        <p:cNvGrpSpPr/>
        <p:nvPr/>
      </p:nvGrpSpPr>
      <p:grpSpPr>
        <a:xfrm>
          <a:off x="0" y="0"/>
          <a:ext cx="0" cy="0"/>
          <a:chOff x="0" y="0"/>
          <a:chExt cx="0" cy="0"/>
        </a:xfrm>
      </p:grpSpPr>
      <p:sp>
        <p:nvSpPr>
          <p:cNvPr id="8" name="Table Placeholder 6"/>
          <p:cNvSpPr>
            <a:spLocks noGrp="1"/>
          </p:cNvSpPr>
          <p:nvPr>
            <p:ph type="tbl" sz="quarter" idx="14"/>
          </p:nvPr>
        </p:nvSpPr>
        <p:spPr>
          <a:xfrm>
            <a:off x="412810" y="1295400"/>
            <a:ext cx="4267200" cy="2667000"/>
          </a:xfrm>
          <a:prstGeom prst="rect">
            <a:avLst/>
          </a:prstGeom>
        </p:spPr>
        <p:txBody>
          <a:bodyPr/>
          <a:lstStyle>
            <a:lvl1pPr>
              <a:defRPr>
                <a:solidFill>
                  <a:schemeClr val="accent1"/>
                </a:solidFill>
              </a:defRPr>
            </a:lvl1pPr>
          </a:lstStyle>
          <a:p>
            <a:pPr lvl="0"/>
            <a:r>
              <a:rPr lang="en-US" noProof="0" smtClean="0"/>
              <a:t>Click icon to add table</a:t>
            </a:r>
            <a:endParaRPr lang="en-US" noProof="0"/>
          </a:p>
        </p:txBody>
      </p:sp>
      <p:sp>
        <p:nvSpPr>
          <p:cNvPr id="9" name="Text Placeholder 8"/>
          <p:cNvSpPr>
            <a:spLocks noGrp="1"/>
          </p:cNvSpPr>
          <p:nvPr>
            <p:ph type="body" sz="quarter" idx="15"/>
          </p:nvPr>
        </p:nvSpPr>
        <p:spPr>
          <a:xfrm>
            <a:off x="412810" y="4114800"/>
            <a:ext cx="4267200" cy="304800"/>
          </a:xfrm>
          <a:prstGeom prst="rect">
            <a:avLst/>
          </a:prstGeom>
        </p:spPr>
        <p:txBody>
          <a:bodyPr/>
          <a:lstStyle>
            <a:lvl1pPr marL="0" indent="0" algn="just">
              <a:lnSpc>
                <a:spcPct val="100000"/>
              </a:lnSpc>
              <a:spcBef>
                <a:spcPct val="0"/>
              </a:spcBef>
              <a:buNone/>
              <a:defRPr sz="1400">
                <a:solidFill>
                  <a:srgbClr val="46A3A5"/>
                </a:solidFill>
                <a:latin typeface="+mj-lt"/>
              </a:defRPr>
            </a:lvl1pPr>
          </a:lstStyle>
          <a:p>
            <a:pPr lvl="0"/>
            <a:r>
              <a:rPr lang="en-US" smtClean="0"/>
              <a:t>Click to edit Master text styles</a:t>
            </a:r>
          </a:p>
        </p:txBody>
      </p:sp>
      <p:sp>
        <p:nvSpPr>
          <p:cNvPr id="11" name="Text Placeholder 6"/>
          <p:cNvSpPr>
            <a:spLocks noGrp="1"/>
          </p:cNvSpPr>
          <p:nvPr>
            <p:ph type="body" sz="quarter" idx="13"/>
          </p:nvPr>
        </p:nvSpPr>
        <p:spPr>
          <a:xfrm>
            <a:off x="2171700" y="209550"/>
            <a:ext cx="6553200" cy="533400"/>
          </a:xfrm>
          <a:prstGeom prst="rect">
            <a:avLst/>
          </a:prstGeom>
        </p:spPr>
        <p:txBody>
          <a:bodyPr/>
          <a:lstStyle>
            <a:lvl1pPr algn="r">
              <a:buNone/>
              <a:defRPr sz="3600" b="1" i="0" cap="small">
                <a:solidFill>
                  <a:schemeClr val="accent5"/>
                </a:solidFill>
                <a:effectLst>
                  <a:outerShdw blurRad="38100" dist="38100" dir="2700000" algn="tl">
                    <a:srgbClr val="000000">
                      <a:alpha val="43137"/>
                    </a:srgbClr>
                  </a:outerShdw>
                </a:effectLst>
                <a:latin typeface="+mj-lt"/>
              </a:defRPr>
            </a:lvl1pPr>
          </a:lstStyle>
          <a:p>
            <a:pPr lvl="0"/>
            <a:r>
              <a:rPr lang="en-US" smtClean="0"/>
              <a:t>Click to edit Master text styles</a:t>
            </a:r>
          </a:p>
        </p:txBody>
      </p:sp>
      <p:sp>
        <p:nvSpPr>
          <p:cNvPr id="12" name="Text Placeholder 8"/>
          <p:cNvSpPr>
            <a:spLocks noGrp="1"/>
          </p:cNvSpPr>
          <p:nvPr>
            <p:ph type="body" sz="quarter" idx="16"/>
          </p:nvPr>
        </p:nvSpPr>
        <p:spPr>
          <a:xfrm>
            <a:off x="412810" y="4381500"/>
            <a:ext cx="4267200" cy="1524000"/>
          </a:xfrm>
          <a:prstGeom prst="rect">
            <a:avLst/>
          </a:prstGeom>
        </p:spPr>
        <p:txBody>
          <a:bodyPr/>
          <a:lstStyle>
            <a:lvl1pPr marL="0" indent="0" algn="l">
              <a:lnSpc>
                <a:spcPct val="150000"/>
              </a:lnSpc>
              <a:spcBef>
                <a:spcPct val="0"/>
              </a:spcBef>
              <a:buNone/>
              <a:defRPr sz="1200">
                <a:solidFill>
                  <a:srgbClr val="EAEAEA"/>
                </a:solidFill>
                <a:latin typeface="+mn-lt"/>
              </a:defRPr>
            </a:lvl1pPr>
          </a:lstStyle>
          <a:p>
            <a:pPr lvl="0"/>
            <a:r>
              <a:rPr lang="en-US" smtClean="0"/>
              <a:t>Click to edit Master text styles</a:t>
            </a:r>
          </a:p>
        </p:txBody>
      </p:sp>
      <p:sp>
        <p:nvSpPr>
          <p:cNvPr id="13" name="Text Placeholder 8"/>
          <p:cNvSpPr>
            <a:spLocks noGrp="1"/>
          </p:cNvSpPr>
          <p:nvPr>
            <p:ph type="body" sz="quarter" idx="17"/>
          </p:nvPr>
        </p:nvSpPr>
        <p:spPr>
          <a:xfrm>
            <a:off x="4876800" y="1295400"/>
            <a:ext cx="3886200" cy="304800"/>
          </a:xfrm>
          <a:prstGeom prst="rect">
            <a:avLst/>
          </a:prstGeom>
        </p:spPr>
        <p:txBody>
          <a:bodyPr/>
          <a:lstStyle>
            <a:lvl1pPr marL="0" indent="0" algn="just">
              <a:lnSpc>
                <a:spcPct val="100000"/>
              </a:lnSpc>
              <a:spcBef>
                <a:spcPct val="0"/>
              </a:spcBef>
              <a:buNone/>
              <a:defRPr sz="1400">
                <a:solidFill>
                  <a:srgbClr val="46A3A5"/>
                </a:solidFill>
                <a:latin typeface="+mj-lt"/>
              </a:defRPr>
            </a:lvl1pPr>
          </a:lstStyle>
          <a:p>
            <a:pPr lvl="0"/>
            <a:r>
              <a:rPr lang="en-US" smtClean="0"/>
              <a:t>Click to edit Master text styles</a:t>
            </a:r>
          </a:p>
        </p:txBody>
      </p:sp>
      <p:sp>
        <p:nvSpPr>
          <p:cNvPr id="14" name="Text Placeholder 8"/>
          <p:cNvSpPr>
            <a:spLocks noGrp="1"/>
          </p:cNvSpPr>
          <p:nvPr>
            <p:ph type="body" sz="quarter" idx="18"/>
          </p:nvPr>
        </p:nvSpPr>
        <p:spPr>
          <a:xfrm>
            <a:off x="4876800" y="1543050"/>
            <a:ext cx="3886200" cy="1657350"/>
          </a:xfrm>
          <a:prstGeom prst="rect">
            <a:avLst/>
          </a:prstGeom>
        </p:spPr>
        <p:txBody>
          <a:bodyPr/>
          <a:lstStyle>
            <a:lvl1pPr marL="0" indent="0" algn="l">
              <a:lnSpc>
                <a:spcPct val="150000"/>
              </a:lnSpc>
              <a:spcBef>
                <a:spcPct val="0"/>
              </a:spcBef>
              <a:buNone/>
              <a:defRPr sz="1100">
                <a:solidFill>
                  <a:srgbClr val="A8A594"/>
                </a:solidFill>
                <a:latin typeface="+mn-lt"/>
              </a:defRPr>
            </a:lvl1pPr>
          </a:lstStyle>
          <a:p>
            <a:pPr lvl="0"/>
            <a:r>
              <a:rPr lang="en-US" smtClean="0"/>
              <a:t>Click to edit Master text styles</a:t>
            </a:r>
          </a:p>
        </p:txBody>
      </p:sp>
      <p:sp>
        <p:nvSpPr>
          <p:cNvPr id="15" name="Text Placeholder 8"/>
          <p:cNvSpPr>
            <a:spLocks noGrp="1"/>
          </p:cNvSpPr>
          <p:nvPr>
            <p:ph type="body" sz="quarter" idx="19"/>
          </p:nvPr>
        </p:nvSpPr>
        <p:spPr>
          <a:xfrm>
            <a:off x="4876800" y="3352800"/>
            <a:ext cx="3886200" cy="304800"/>
          </a:xfrm>
          <a:prstGeom prst="rect">
            <a:avLst/>
          </a:prstGeom>
        </p:spPr>
        <p:txBody>
          <a:bodyPr/>
          <a:lstStyle>
            <a:lvl1pPr marL="0" indent="0" algn="just">
              <a:lnSpc>
                <a:spcPct val="100000"/>
              </a:lnSpc>
              <a:spcBef>
                <a:spcPct val="0"/>
              </a:spcBef>
              <a:buNone/>
              <a:defRPr sz="1400">
                <a:solidFill>
                  <a:srgbClr val="46A3A5"/>
                </a:solidFill>
                <a:latin typeface="+mj-lt"/>
              </a:defRPr>
            </a:lvl1pPr>
          </a:lstStyle>
          <a:p>
            <a:pPr lvl="0"/>
            <a:r>
              <a:rPr lang="en-US" smtClean="0"/>
              <a:t>Click to edit Master text styles</a:t>
            </a:r>
          </a:p>
        </p:txBody>
      </p:sp>
      <p:sp>
        <p:nvSpPr>
          <p:cNvPr id="16" name="Text Placeholder 8"/>
          <p:cNvSpPr>
            <a:spLocks noGrp="1"/>
          </p:cNvSpPr>
          <p:nvPr>
            <p:ph type="body" sz="quarter" idx="20"/>
          </p:nvPr>
        </p:nvSpPr>
        <p:spPr>
          <a:xfrm>
            <a:off x="4876800" y="3629024"/>
            <a:ext cx="3886200" cy="2390775"/>
          </a:xfrm>
          <a:prstGeom prst="rect">
            <a:avLst/>
          </a:prstGeom>
        </p:spPr>
        <p:txBody>
          <a:bodyPr/>
          <a:lstStyle>
            <a:lvl1pPr marL="0" indent="0" algn="l">
              <a:lnSpc>
                <a:spcPct val="150000"/>
              </a:lnSpc>
              <a:spcBef>
                <a:spcPct val="0"/>
              </a:spcBef>
              <a:buNone/>
              <a:defRPr sz="1100">
                <a:solidFill>
                  <a:srgbClr val="EAEAEA"/>
                </a:solidFill>
                <a:latin typeface="+mn-lt"/>
              </a:defRPr>
            </a:lvl1pPr>
          </a:lstStyle>
          <a:p>
            <a:pPr lvl="0"/>
            <a:r>
              <a:rPr lang="en-US" smtClean="0"/>
              <a:t>Click to edit Master text styles</a:t>
            </a:r>
          </a:p>
        </p:txBody>
      </p:sp>
    </p:spTree>
    <p:extLst>
      <p:ext uri="{BB962C8B-B14F-4D97-AF65-F5344CB8AC3E}">
        <p14:creationId xmlns:p14="http://schemas.microsoft.com/office/powerpoint/2010/main" val="3708539505"/>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formation Layout Slide with Bar Graph">
    <p:spTree>
      <p:nvGrpSpPr>
        <p:cNvPr id="1" name=""/>
        <p:cNvGrpSpPr/>
        <p:nvPr/>
      </p:nvGrpSpPr>
      <p:grpSpPr>
        <a:xfrm>
          <a:off x="0" y="0"/>
          <a:ext cx="0" cy="0"/>
          <a:chOff x="0" y="0"/>
          <a:chExt cx="0" cy="0"/>
        </a:xfrm>
      </p:grpSpPr>
      <p:sp>
        <p:nvSpPr>
          <p:cNvPr id="7" name="Chart Placeholder 9"/>
          <p:cNvSpPr>
            <a:spLocks noGrp="1"/>
          </p:cNvSpPr>
          <p:nvPr>
            <p:ph type="chart" sz="quarter" idx="14"/>
          </p:nvPr>
        </p:nvSpPr>
        <p:spPr>
          <a:xfrm>
            <a:off x="409574" y="1228725"/>
            <a:ext cx="5153025" cy="4724400"/>
          </a:xfrm>
          <a:prstGeom prst="rect">
            <a:avLst/>
          </a:prstGeom>
        </p:spPr>
        <p:txBody>
          <a:bodyPr/>
          <a:lstStyle>
            <a:lvl1pPr>
              <a:defRPr>
                <a:solidFill>
                  <a:schemeClr val="accent1"/>
                </a:solidFill>
              </a:defRPr>
            </a:lvl1pPr>
          </a:lstStyle>
          <a:p>
            <a:pPr lvl="0"/>
            <a:r>
              <a:rPr lang="en-US" noProof="0" smtClean="0"/>
              <a:t>Click icon to add chart</a:t>
            </a:r>
            <a:endParaRPr lang="en-US" noProof="0"/>
          </a:p>
        </p:txBody>
      </p:sp>
      <p:sp>
        <p:nvSpPr>
          <p:cNvPr id="9" name="Text Placeholder 6"/>
          <p:cNvSpPr>
            <a:spLocks noGrp="1"/>
          </p:cNvSpPr>
          <p:nvPr>
            <p:ph type="body" sz="quarter" idx="13"/>
          </p:nvPr>
        </p:nvSpPr>
        <p:spPr>
          <a:xfrm>
            <a:off x="2171700" y="209550"/>
            <a:ext cx="6553200" cy="533400"/>
          </a:xfrm>
          <a:prstGeom prst="rect">
            <a:avLst/>
          </a:prstGeom>
        </p:spPr>
        <p:txBody>
          <a:bodyPr/>
          <a:lstStyle>
            <a:lvl1pPr algn="r">
              <a:buNone/>
              <a:defRPr sz="3600" b="1" i="0" cap="small">
                <a:solidFill>
                  <a:schemeClr val="accent5"/>
                </a:solidFill>
                <a:effectLst>
                  <a:outerShdw blurRad="38100" dist="38100" dir="2700000" algn="tl">
                    <a:srgbClr val="000000">
                      <a:alpha val="43137"/>
                    </a:srgbClr>
                  </a:outerShdw>
                </a:effectLst>
                <a:latin typeface="+mj-lt"/>
              </a:defRPr>
            </a:lvl1pPr>
          </a:lstStyle>
          <a:p>
            <a:pPr lvl="0"/>
            <a:r>
              <a:rPr lang="en-US" smtClean="0"/>
              <a:t>Click to edit Master text styles</a:t>
            </a:r>
          </a:p>
        </p:txBody>
      </p:sp>
      <p:sp>
        <p:nvSpPr>
          <p:cNvPr id="11" name="Text Placeholder 8"/>
          <p:cNvSpPr>
            <a:spLocks noGrp="1"/>
          </p:cNvSpPr>
          <p:nvPr>
            <p:ph type="body" sz="quarter" idx="17"/>
          </p:nvPr>
        </p:nvSpPr>
        <p:spPr>
          <a:xfrm>
            <a:off x="5715000" y="1224376"/>
            <a:ext cx="3048000" cy="304800"/>
          </a:xfrm>
          <a:prstGeom prst="rect">
            <a:avLst/>
          </a:prstGeom>
        </p:spPr>
        <p:txBody>
          <a:bodyPr/>
          <a:lstStyle>
            <a:lvl1pPr marL="0" indent="0" algn="just">
              <a:lnSpc>
                <a:spcPct val="100000"/>
              </a:lnSpc>
              <a:spcBef>
                <a:spcPct val="0"/>
              </a:spcBef>
              <a:buNone/>
              <a:defRPr sz="1400">
                <a:solidFill>
                  <a:srgbClr val="46A3A5"/>
                </a:solidFill>
                <a:latin typeface="+mj-lt"/>
              </a:defRPr>
            </a:lvl1pPr>
          </a:lstStyle>
          <a:p>
            <a:pPr lvl="0"/>
            <a:r>
              <a:rPr lang="en-US" smtClean="0"/>
              <a:t>Click to edit Master text styles</a:t>
            </a:r>
          </a:p>
        </p:txBody>
      </p:sp>
      <p:sp>
        <p:nvSpPr>
          <p:cNvPr id="12" name="Text Placeholder 8"/>
          <p:cNvSpPr>
            <a:spLocks noGrp="1"/>
          </p:cNvSpPr>
          <p:nvPr>
            <p:ph type="body" sz="quarter" idx="18"/>
          </p:nvPr>
        </p:nvSpPr>
        <p:spPr>
          <a:xfrm>
            <a:off x="5715000" y="1510126"/>
            <a:ext cx="3048000" cy="1614074"/>
          </a:xfrm>
          <a:prstGeom prst="rect">
            <a:avLst/>
          </a:prstGeom>
        </p:spPr>
        <p:txBody>
          <a:bodyPr/>
          <a:lstStyle>
            <a:lvl1pPr marL="0" indent="0" algn="l">
              <a:lnSpc>
                <a:spcPct val="150000"/>
              </a:lnSpc>
              <a:spcBef>
                <a:spcPct val="0"/>
              </a:spcBef>
              <a:buNone/>
              <a:defRPr sz="1100">
                <a:solidFill>
                  <a:srgbClr val="EAEAEA"/>
                </a:solidFill>
                <a:latin typeface="+mn-lt"/>
              </a:defRPr>
            </a:lvl1pPr>
          </a:lstStyle>
          <a:p>
            <a:pPr lvl="0"/>
            <a:r>
              <a:rPr lang="en-US" smtClean="0"/>
              <a:t>Click to edit Master text styles</a:t>
            </a:r>
          </a:p>
        </p:txBody>
      </p:sp>
      <p:sp>
        <p:nvSpPr>
          <p:cNvPr id="13" name="Text Placeholder 8"/>
          <p:cNvSpPr>
            <a:spLocks noGrp="1"/>
          </p:cNvSpPr>
          <p:nvPr>
            <p:ph type="body" sz="quarter" idx="19"/>
          </p:nvPr>
        </p:nvSpPr>
        <p:spPr>
          <a:xfrm>
            <a:off x="5715000" y="3581400"/>
            <a:ext cx="3048000" cy="1066800"/>
          </a:xfrm>
          <a:prstGeom prst="rect">
            <a:avLst/>
          </a:prstGeom>
        </p:spPr>
        <p:txBody>
          <a:bodyPr/>
          <a:lstStyle>
            <a:lvl1pPr marL="0" indent="0" algn="l">
              <a:lnSpc>
                <a:spcPct val="150000"/>
              </a:lnSpc>
              <a:spcBef>
                <a:spcPct val="0"/>
              </a:spcBef>
              <a:buNone/>
              <a:defRPr sz="1400" b="1" i="1">
                <a:solidFill>
                  <a:srgbClr val="46A3A5"/>
                </a:solidFill>
                <a:latin typeface="+mj-lt"/>
              </a:defRPr>
            </a:lvl1pPr>
          </a:lstStyle>
          <a:p>
            <a:pPr lvl="0"/>
            <a:r>
              <a:rPr lang="en-US" smtClean="0"/>
              <a:t>Click to edit Master text styles</a:t>
            </a:r>
          </a:p>
        </p:txBody>
      </p:sp>
      <p:sp>
        <p:nvSpPr>
          <p:cNvPr id="14" name="Text Placeholder 8"/>
          <p:cNvSpPr>
            <a:spLocks noGrp="1"/>
          </p:cNvSpPr>
          <p:nvPr>
            <p:ph type="body" sz="quarter" idx="20"/>
          </p:nvPr>
        </p:nvSpPr>
        <p:spPr>
          <a:xfrm>
            <a:off x="5715000" y="4724400"/>
            <a:ext cx="3048000" cy="1143000"/>
          </a:xfrm>
          <a:prstGeom prst="rect">
            <a:avLst/>
          </a:prstGeom>
        </p:spPr>
        <p:txBody>
          <a:bodyPr/>
          <a:lstStyle>
            <a:lvl1pPr marL="0" indent="0" algn="l">
              <a:lnSpc>
                <a:spcPct val="150000"/>
              </a:lnSpc>
              <a:spcBef>
                <a:spcPct val="0"/>
              </a:spcBef>
              <a:buNone/>
              <a:defRPr sz="1400" b="1" i="1">
                <a:solidFill>
                  <a:srgbClr val="EAEAEA"/>
                </a:solidFill>
                <a:latin typeface="+mj-lt"/>
              </a:defRPr>
            </a:lvl1pPr>
          </a:lstStyle>
          <a:p>
            <a:pPr lvl="0"/>
            <a:r>
              <a:rPr lang="en-US" smtClean="0"/>
              <a:t>Click to edit Master text styles</a:t>
            </a:r>
          </a:p>
        </p:txBody>
      </p:sp>
    </p:spTree>
    <p:extLst>
      <p:ext uri="{BB962C8B-B14F-4D97-AF65-F5344CB8AC3E}">
        <p14:creationId xmlns:p14="http://schemas.microsoft.com/office/powerpoint/2010/main" val="1441272471"/>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formation Layout Slide with Pie Chart">
    <p:spTree>
      <p:nvGrpSpPr>
        <p:cNvPr id="1" name=""/>
        <p:cNvGrpSpPr/>
        <p:nvPr/>
      </p:nvGrpSpPr>
      <p:grpSpPr>
        <a:xfrm>
          <a:off x="0" y="0"/>
          <a:ext cx="0" cy="0"/>
          <a:chOff x="0" y="0"/>
          <a:chExt cx="0" cy="0"/>
        </a:xfrm>
      </p:grpSpPr>
      <p:sp>
        <p:nvSpPr>
          <p:cNvPr id="10" name="Rectangle 2"/>
          <p:cNvSpPr>
            <a:spLocks noChangeArrowheads="1"/>
          </p:cNvSpPr>
          <p:nvPr userDrawn="1"/>
        </p:nvSpPr>
        <p:spPr>
          <a:xfrm>
            <a:off x="5715000" y="1066800"/>
            <a:ext cx="3200400" cy="50673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cxnSp>
        <p:nvCxnSpPr>
          <p:cNvPr id="11" name="AutoShape 3"/>
          <p:cNvCxnSpPr>
            <a:cxnSpLocks noChangeShapeType="1"/>
          </p:cNvCxnSpPr>
          <p:nvPr userDrawn="1"/>
        </p:nvCxnSpPr>
        <p:spPr>
          <a:xfrm>
            <a:off x="5668963" y="1066800"/>
            <a:ext cx="3236912" cy="1588"/>
          </a:xfrm>
          <a:prstGeom prst="straightConnector1">
            <a:avLst/>
          </a:prstGeom>
          <a:noFill/>
          <a:ln w="19050">
            <a:solidFill>
              <a:srgbClr val="46A39B"/>
            </a:solidFill>
            <a:round/>
          </a:ln>
          <a:extLst>
            <a:ext uri="{909E8E84-426E-40DD-AFC4-6F175D3DCCD1}">
              <a14:hiddenFill xmlns:a14="http://schemas.microsoft.com/office/drawing/2010/main">
                <a:noFill/>
              </a14:hiddenFill>
            </a:ext>
          </a:extLst>
        </p:spPr>
      </p:cxnSp>
      <p:sp>
        <p:nvSpPr>
          <p:cNvPr id="7" name="Chart Placeholder 9"/>
          <p:cNvSpPr>
            <a:spLocks noGrp="1"/>
          </p:cNvSpPr>
          <p:nvPr>
            <p:ph type="chart" sz="quarter" idx="14"/>
          </p:nvPr>
        </p:nvSpPr>
        <p:spPr>
          <a:xfrm>
            <a:off x="409574" y="1228725"/>
            <a:ext cx="5153025" cy="2124075"/>
          </a:xfrm>
          <a:prstGeom prst="rect">
            <a:avLst/>
          </a:prstGeom>
        </p:spPr>
        <p:txBody>
          <a:bodyPr/>
          <a:lstStyle/>
          <a:p>
            <a:pPr lvl="0"/>
            <a:r>
              <a:rPr lang="en-US" noProof="0" smtClean="0"/>
              <a:t>Click icon to add chart</a:t>
            </a:r>
            <a:endParaRPr lang="en-US" noProof="0"/>
          </a:p>
        </p:txBody>
      </p:sp>
      <p:sp>
        <p:nvSpPr>
          <p:cNvPr id="9" name="Text Placeholder 6"/>
          <p:cNvSpPr>
            <a:spLocks noGrp="1"/>
          </p:cNvSpPr>
          <p:nvPr>
            <p:ph type="body" sz="quarter" idx="13"/>
          </p:nvPr>
        </p:nvSpPr>
        <p:spPr>
          <a:xfrm>
            <a:off x="2171700" y="209550"/>
            <a:ext cx="6553200" cy="533400"/>
          </a:xfrm>
          <a:prstGeom prst="rect">
            <a:avLst/>
          </a:prstGeom>
        </p:spPr>
        <p:txBody>
          <a:bodyPr/>
          <a:lstStyle>
            <a:lvl1pPr algn="r">
              <a:buNone/>
              <a:defRPr sz="3600" b="1" i="0" cap="small">
                <a:solidFill>
                  <a:schemeClr val="accent5"/>
                </a:solidFill>
                <a:effectLst>
                  <a:outerShdw blurRad="38100" dist="38100" dir="2700000" algn="tl">
                    <a:srgbClr val="000000">
                      <a:alpha val="43137"/>
                    </a:srgbClr>
                  </a:outerShdw>
                </a:effectLst>
                <a:latin typeface="+mj-lt"/>
              </a:defRPr>
            </a:lvl1pPr>
          </a:lstStyle>
          <a:p>
            <a:pPr lvl="0"/>
            <a:r>
              <a:rPr lang="en-US" smtClean="0"/>
              <a:t>Click to edit Master text styles</a:t>
            </a:r>
          </a:p>
        </p:txBody>
      </p:sp>
      <p:sp>
        <p:nvSpPr>
          <p:cNvPr id="12" name="Text Placeholder 8"/>
          <p:cNvSpPr>
            <a:spLocks noGrp="1"/>
          </p:cNvSpPr>
          <p:nvPr>
            <p:ph type="body" sz="quarter" idx="17"/>
          </p:nvPr>
        </p:nvSpPr>
        <p:spPr>
          <a:xfrm>
            <a:off x="5777146" y="1224376"/>
            <a:ext cx="3048000" cy="304800"/>
          </a:xfrm>
          <a:prstGeom prst="rect">
            <a:avLst/>
          </a:prstGeom>
        </p:spPr>
        <p:txBody>
          <a:bodyPr/>
          <a:lstStyle>
            <a:lvl1pPr marL="0" indent="0" algn="just">
              <a:lnSpc>
                <a:spcPct val="100000"/>
              </a:lnSpc>
              <a:spcBef>
                <a:spcPct val="0"/>
              </a:spcBef>
              <a:buNone/>
              <a:defRPr sz="1400" b="1" i="1">
                <a:solidFill>
                  <a:srgbClr val="46A3A5"/>
                </a:solidFill>
                <a:latin typeface="+mj-lt"/>
              </a:defRPr>
            </a:lvl1pPr>
          </a:lstStyle>
          <a:p>
            <a:pPr lvl="0"/>
            <a:r>
              <a:rPr lang="en-US" smtClean="0"/>
              <a:t>Click to edit Master text styles</a:t>
            </a:r>
          </a:p>
        </p:txBody>
      </p:sp>
      <p:sp>
        <p:nvSpPr>
          <p:cNvPr id="13" name="Text Placeholder 8"/>
          <p:cNvSpPr>
            <a:spLocks noGrp="1"/>
          </p:cNvSpPr>
          <p:nvPr>
            <p:ph type="body" sz="quarter" idx="18"/>
          </p:nvPr>
        </p:nvSpPr>
        <p:spPr>
          <a:xfrm>
            <a:off x="5777146" y="1514474"/>
            <a:ext cx="3048000" cy="1685925"/>
          </a:xfrm>
          <a:prstGeom prst="rect">
            <a:avLst/>
          </a:prstGeom>
        </p:spPr>
        <p:txBody>
          <a:bodyPr/>
          <a:lstStyle>
            <a:lvl1pPr marL="0" indent="0" algn="l">
              <a:lnSpc>
                <a:spcPct val="150000"/>
              </a:lnSpc>
              <a:spcBef>
                <a:spcPct val="0"/>
              </a:spcBef>
              <a:buNone/>
              <a:defRPr sz="1100">
                <a:solidFill>
                  <a:srgbClr val="A8A594"/>
                </a:solidFill>
                <a:latin typeface="+mn-lt"/>
              </a:defRPr>
            </a:lvl1pPr>
          </a:lstStyle>
          <a:p>
            <a:pPr lvl="0"/>
            <a:r>
              <a:rPr lang="en-US" smtClean="0"/>
              <a:t>Click to edit Master text styles</a:t>
            </a:r>
          </a:p>
        </p:txBody>
      </p:sp>
      <p:sp>
        <p:nvSpPr>
          <p:cNvPr id="15" name="Text Placeholder 8"/>
          <p:cNvSpPr>
            <a:spLocks noGrp="1"/>
          </p:cNvSpPr>
          <p:nvPr>
            <p:ph type="body" sz="quarter" idx="19"/>
          </p:nvPr>
        </p:nvSpPr>
        <p:spPr>
          <a:xfrm>
            <a:off x="5791200" y="3352800"/>
            <a:ext cx="3048000" cy="304800"/>
          </a:xfrm>
          <a:prstGeom prst="rect">
            <a:avLst/>
          </a:prstGeom>
        </p:spPr>
        <p:txBody>
          <a:bodyPr/>
          <a:lstStyle>
            <a:lvl1pPr marL="0" indent="0" algn="just">
              <a:lnSpc>
                <a:spcPct val="100000"/>
              </a:lnSpc>
              <a:spcBef>
                <a:spcPct val="0"/>
              </a:spcBef>
              <a:buNone/>
              <a:defRPr sz="1400" b="1" i="1">
                <a:solidFill>
                  <a:srgbClr val="46A3A5"/>
                </a:solidFill>
                <a:latin typeface="+mj-lt"/>
              </a:defRPr>
            </a:lvl1pPr>
          </a:lstStyle>
          <a:p>
            <a:pPr lvl="0"/>
            <a:r>
              <a:rPr lang="en-US" smtClean="0"/>
              <a:t>Click to edit Master text styles</a:t>
            </a:r>
          </a:p>
        </p:txBody>
      </p:sp>
      <p:sp>
        <p:nvSpPr>
          <p:cNvPr id="16" name="Text Placeholder 8"/>
          <p:cNvSpPr>
            <a:spLocks noGrp="1"/>
          </p:cNvSpPr>
          <p:nvPr>
            <p:ph type="body" sz="quarter" idx="20"/>
          </p:nvPr>
        </p:nvSpPr>
        <p:spPr>
          <a:xfrm>
            <a:off x="5791200" y="3629024"/>
            <a:ext cx="3048000" cy="2390775"/>
          </a:xfrm>
          <a:prstGeom prst="rect">
            <a:avLst/>
          </a:prstGeom>
        </p:spPr>
        <p:txBody>
          <a:bodyPr/>
          <a:lstStyle>
            <a:lvl1pPr marL="0" indent="0" algn="l">
              <a:lnSpc>
                <a:spcPct val="150000"/>
              </a:lnSpc>
              <a:spcBef>
                <a:spcPct val="0"/>
              </a:spcBef>
              <a:buNone/>
              <a:defRPr sz="1100">
                <a:solidFill>
                  <a:srgbClr val="A8A594"/>
                </a:solidFill>
                <a:latin typeface="+mn-lt"/>
              </a:defRPr>
            </a:lvl1pPr>
          </a:lstStyle>
          <a:p>
            <a:pPr lvl="0"/>
            <a:r>
              <a:rPr lang="en-US" smtClean="0"/>
              <a:t>Click to edit Master text styles</a:t>
            </a:r>
          </a:p>
        </p:txBody>
      </p:sp>
      <p:sp>
        <p:nvSpPr>
          <p:cNvPr id="17" name="Text Placeholder 8"/>
          <p:cNvSpPr>
            <a:spLocks noGrp="1"/>
          </p:cNvSpPr>
          <p:nvPr>
            <p:ph type="body" sz="quarter" idx="21"/>
          </p:nvPr>
        </p:nvSpPr>
        <p:spPr>
          <a:xfrm>
            <a:off x="448322" y="3581400"/>
            <a:ext cx="5029200" cy="304800"/>
          </a:xfrm>
          <a:prstGeom prst="rect">
            <a:avLst/>
          </a:prstGeom>
        </p:spPr>
        <p:txBody>
          <a:bodyPr/>
          <a:lstStyle>
            <a:lvl1pPr marL="0" indent="0" algn="just">
              <a:lnSpc>
                <a:spcPct val="100000"/>
              </a:lnSpc>
              <a:spcBef>
                <a:spcPct val="0"/>
              </a:spcBef>
              <a:buNone/>
              <a:defRPr sz="1400">
                <a:solidFill>
                  <a:srgbClr val="46A3A5"/>
                </a:solidFill>
                <a:latin typeface="+mj-lt"/>
              </a:defRPr>
            </a:lvl1pPr>
          </a:lstStyle>
          <a:p>
            <a:pPr lvl="0"/>
            <a:r>
              <a:rPr lang="en-US" smtClean="0"/>
              <a:t>Click to edit Master text styles</a:t>
            </a:r>
          </a:p>
        </p:txBody>
      </p:sp>
      <p:sp>
        <p:nvSpPr>
          <p:cNvPr id="18" name="Text Placeholder 8"/>
          <p:cNvSpPr>
            <a:spLocks noGrp="1"/>
          </p:cNvSpPr>
          <p:nvPr>
            <p:ph type="body" sz="quarter" idx="22"/>
          </p:nvPr>
        </p:nvSpPr>
        <p:spPr>
          <a:xfrm>
            <a:off x="448322" y="3838574"/>
            <a:ext cx="5029200" cy="2181225"/>
          </a:xfrm>
          <a:prstGeom prst="rect">
            <a:avLst/>
          </a:prstGeom>
        </p:spPr>
        <p:txBody>
          <a:bodyPr/>
          <a:lstStyle>
            <a:lvl1pPr marL="0" indent="0" algn="l">
              <a:lnSpc>
                <a:spcPct val="150000"/>
              </a:lnSpc>
              <a:spcBef>
                <a:spcPct val="0"/>
              </a:spcBef>
              <a:buNone/>
              <a:defRPr sz="1100">
                <a:solidFill>
                  <a:srgbClr val="EAEAEA"/>
                </a:solidFill>
                <a:latin typeface="+mn-lt"/>
              </a:defRPr>
            </a:lvl1pPr>
          </a:lstStyle>
          <a:p>
            <a:pPr lvl="0"/>
            <a:r>
              <a:rPr lang="en-US" smtClean="0"/>
              <a:t>Click to edit Master text styles</a:t>
            </a:r>
          </a:p>
        </p:txBody>
      </p:sp>
    </p:spTree>
    <p:extLst>
      <p:ext uri="{BB962C8B-B14F-4D97-AF65-F5344CB8AC3E}">
        <p14:creationId xmlns:p14="http://schemas.microsoft.com/office/powerpoint/2010/main" val="1533051431"/>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074957"/>
      </p:ext>
    </p:extLst>
  </p:cSld>
  <p:clrMapOvr>
    <a:masterClrMapping/>
  </p:clrMapOvr>
  <p:transition/>
  <p:timing>
    <p:tnLst>
      <p:par>
        <p:cTn id="1" dur="indefinite" restart="never" nodeType="tmRoot"/>
      </p:par>
    </p:tnLst>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image" Target="../media/image3.png" /><Relationship Id="rId9"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ct val="0"/>
              </a:spcBef>
              <a:spcAft>
                <a:spcPct val="0"/>
              </a:spcAft>
              <a:defRPr sz="1200" smtClean="0">
                <a:solidFill>
                  <a:schemeClr val="tx1">
                    <a:tint val="75000"/>
                  </a:schemeClr>
                </a:solidFill>
                <a:latin typeface="+mn-lt"/>
                <a:cs typeface="+mn-cs"/>
              </a:defRPr>
            </a:lvl1pPr>
          </a:lstStyle>
          <a:p>
            <a:pPr>
              <a:defRPr/>
            </a:pPr>
            <a:fld id="{4B2F8B96-EDAD-4B62-B503-32F5857696A6}" type="datetimeFigureOut">
              <a:rPr lang="en-US"/>
              <a:pPr>
                <a:defRPr/>
              </a:pPr>
              <a:t>1/14/2015</a:t>
            </a:fld>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ct val="0"/>
              </a:spcBef>
              <a:spcAft>
                <a:spcPct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ct val="0"/>
              </a:spcBef>
              <a:spcAft>
                <a:spcPct val="0"/>
              </a:spcAft>
              <a:defRPr sz="1200" smtClean="0">
                <a:solidFill>
                  <a:schemeClr val="tx1">
                    <a:tint val="75000"/>
                  </a:schemeClr>
                </a:solidFill>
                <a:latin typeface="+mn-lt"/>
                <a:cs typeface="+mn-cs"/>
              </a:defRPr>
            </a:lvl1pPr>
          </a:lstStyle>
          <a:p>
            <a:pPr>
              <a:defRPr/>
            </a:pPr>
            <a:fld id="{0BB61F8D-51CC-4DC4-B34B-896E3D771E68}" type="slidenum">
              <a:rPr lang="en-US"/>
              <a:pPr>
                <a:defRPr/>
              </a:pPr>
              <a:t>‹#›</a:t>
            </a:fld>
          </a:p>
        </p:txBody>
      </p:sp>
      <p:sp>
        <p:nvSpPr>
          <p:cNvPr id="1026" name="Rectangle 2"/>
          <p:cNvSpPr>
            <a:spLocks noChangeArrowheads="1"/>
          </p:cNvSpPr>
          <p:nvPr/>
        </p:nvSpPr>
        <p:spPr>
          <a:xfrm>
            <a:off x="0" y="0"/>
            <a:ext cx="9144000" cy="6858000"/>
          </a:xfrm>
          <a:prstGeom prst="rect">
            <a:avLst/>
          </a:prstGeom>
          <a:solidFill>
            <a:schemeClr val="accent4"/>
          </a:solidFill>
          <a:ln w="9525">
            <a:noFill/>
            <a:miter lim="800000"/>
          </a:ln>
        </p:spPr>
        <p:txBody>
          <a:bodyPr/>
          <a:lstStyle/>
          <a:p>
            <a:pPr fontAlgn="auto">
              <a:spcBef>
                <a:spcPct val="0"/>
              </a:spcBef>
              <a:spcAft>
                <a:spcPct val="0"/>
              </a:spcAft>
              <a:defRPr/>
            </a:pPr>
            <a:endParaRPr lang="en-US">
              <a:latin typeface="+mn-lt"/>
              <a:cs typeface="+mn-cs"/>
            </a:endParaRPr>
          </a:p>
        </p:txBody>
      </p:sp>
      <p:cxnSp>
        <p:nvCxnSpPr>
          <p:cNvPr id="1029" name="AutoShape 5"/>
          <p:cNvCxnSpPr>
            <a:cxnSpLocks noChangeShapeType="1"/>
          </p:cNvCxnSpPr>
          <p:nvPr/>
        </p:nvCxnSpPr>
        <p:spPr>
          <a:xfrm flipV="1">
            <a:off x="-49213" y="912813"/>
            <a:ext cx="9193213" cy="0"/>
          </a:xfrm>
          <a:prstGeom prst="straightConnector1">
            <a:avLst/>
          </a:prstGeom>
          <a:noFill/>
          <a:ln w="12700">
            <a:solidFill>
              <a:schemeClr val="accent6">
                <a:lumMod val="75000"/>
                <a:alpha val="40000"/>
              </a:schemeClr>
            </a:solidFill>
            <a:prstDash val="dash"/>
            <a:round/>
          </a:ln>
        </p:spPr>
      </p:cxnSp>
      <p:sp>
        <p:nvSpPr>
          <p:cNvPr id="1031" name="Rectangle 4"/>
          <p:cNvSpPr>
            <a:spLocks noChangeArrowheads="1"/>
          </p:cNvSpPr>
          <p:nvPr/>
        </p:nvSpPr>
        <p:spPr>
          <a:xfrm>
            <a:off x="228600" y="1085850"/>
            <a:ext cx="8686800" cy="5486400"/>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2" name="Group 1"/>
          <p:cNvGrpSpPr/>
          <p:nvPr/>
        </p:nvGrpSpPr>
        <p:grpSpPr>
          <a:xfrm>
            <a:off x="2028822" y="28573"/>
            <a:ext cx="7115178" cy="876301"/>
            <a:chOff x="2028822" y="28573"/>
            <a:chExt cx="7115178" cy="876301"/>
          </a:xfrm>
          <a:solidFill>
            <a:schemeClr val="accent1"/>
          </a:solidFill>
        </p:grpSpPr>
        <p:grpSp>
          <p:nvGrpSpPr>
            <p:cNvPr id="3" name="Group 7"/>
            <p:cNvGrpSpPr/>
            <p:nvPr/>
          </p:nvGrpSpPr>
          <p:grpSpPr>
            <a:xfrm>
              <a:off x="2028822" y="28578"/>
              <a:ext cx="4829178" cy="876296"/>
              <a:chOff x="0" y="-6"/>
              <a:chExt cx="5323" cy="1428"/>
            </a:xfrm>
            <a:grpFill/>
          </p:grpSpPr>
          <p:sp>
            <p:nvSpPr>
              <p:cNvPr id="1032" name="Rectangle 8"/>
              <p:cNvSpPr>
                <a:spLocks noChangeArrowheads="1"/>
              </p:cNvSpPr>
              <p:nvPr/>
            </p:nvSpPr>
            <p:spPr>
              <a:xfrm>
                <a:off x="3631" y="-6"/>
                <a:ext cx="1692" cy="1428"/>
              </a:xfrm>
              <a:prstGeom prst="rect">
                <a:avLst/>
              </a:prstGeom>
              <a:grpFill/>
              <a:ln w="9525">
                <a:noFill/>
                <a:miter lim="800000"/>
              </a:ln>
            </p:spPr>
            <p:txBody>
              <a:bodyPr/>
              <a:lstStyle/>
              <a:p>
                <a:pPr fontAlgn="auto">
                  <a:spcBef>
                    <a:spcPct val="0"/>
                  </a:spcBef>
                  <a:spcAft>
                    <a:spcPct val="0"/>
                  </a:spcAft>
                  <a:defRPr/>
                </a:pPr>
                <a:endParaRPr lang="en-US">
                  <a:latin typeface="+mn-lt"/>
                  <a:cs typeface="+mn-cs"/>
                </a:endParaRPr>
              </a:p>
            </p:txBody>
          </p:sp>
          <p:sp>
            <p:nvSpPr>
              <p:cNvPr id="1033" name="Freeform 9"/>
              <p:cNvSpPr/>
              <p:nvPr/>
            </p:nvSpPr>
            <p:spPr>
              <a:xfrm>
                <a:off x="0" y="-6"/>
                <a:ext cx="2549" cy="1428"/>
              </a:xfrm>
              <a:custGeom>
                <a:cxnLst>
                  <a:cxn ang="0">
                    <a:pos x="0" y="218"/>
                  </a:cxn>
                  <a:cxn ang="0">
                    <a:pos x="20" y="238"/>
                  </a:cxn>
                  <a:cxn ang="0">
                    <a:pos x="411" y="238"/>
                  </a:cxn>
                  <a:cxn ang="0">
                    <a:pos x="431" y="218"/>
                  </a:cxn>
                  <a:cxn ang="0">
                    <a:pos x="431" y="20"/>
                  </a:cxn>
                  <a:cxn ang="0">
                    <a:pos x="411" y="0"/>
                  </a:cxn>
                  <a:cxn ang="0">
                    <a:pos x="20" y="0"/>
                  </a:cxn>
                  <a:cxn ang="0">
                    <a:pos x="0" y="20"/>
                  </a:cxn>
                  <a:cxn ang="0">
                    <a:pos x="0" y="218"/>
                  </a:cxn>
                </a:cxnLst>
                <a:rect l="0" t="0" r="r" b="b"/>
                <a:pathLst>
                  <a:path w="431" h="238">
                    <a:moveTo>
                      <a:pt x="0" y="218"/>
                    </a:moveTo>
                    <a:cubicBezTo>
                      <a:pt x="0" y="229"/>
                      <a:pt x="9" y="238"/>
                      <a:pt x="20" y="238"/>
                    </a:cubicBezTo>
                    <a:cubicBezTo>
                      <a:pt x="411" y="238"/>
                      <a:pt x="411" y="238"/>
                      <a:pt x="411" y="238"/>
                    </a:cubicBezTo>
                    <a:cubicBezTo>
                      <a:pt x="422" y="238"/>
                      <a:pt x="431" y="229"/>
                      <a:pt x="431" y="218"/>
                    </a:cubicBezTo>
                    <a:cubicBezTo>
                      <a:pt x="431" y="20"/>
                      <a:pt x="431" y="20"/>
                      <a:pt x="431" y="20"/>
                    </a:cubicBezTo>
                    <a:cubicBezTo>
                      <a:pt x="431" y="9"/>
                      <a:pt x="422" y="0"/>
                      <a:pt x="411" y="0"/>
                    </a:cubicBezTo>
                    <a:cubicBezTo>
                      <a:pt x="20" y="0"/>
                      <a:pt x="20" y="0"/>
                      <a:pt x="20" y="0"/>
                    </a:cubicBezTo>
                    <a:cubicBezTo>
                      <a:pt x="9" y="0"/>
                      <a:pt x="0" y="9"/>
                      <a:pt x="0" y="20"/>
                    </a:cubicBezTo>
                    <a:lnTo>
                      <a:pt x="0" y="218"/>
                    </a:lnTo>
                    <a:close/>
                  </a:path>
                </a:pathLst>
              </a:custGeom>
              <a:grpFill/>
              <a:ln w="9525">
                <a:noFill/>
                <a:round/>
              </a:ln>
            </p:spPr>
            <p:txBody>
              <a:bodyPr/>
              <a:lstStyle/>
              <a:p>
                <a:pPr fontAlgn="auto">
                  <a:spcBef>
                    <a:spcPct val="0"/>
                  </a:spcBef>
                  <a:spcAft>
                    <a:spcPct val="0"/>
                  </a:spcAft>
                  <a:defRPr/>
                </a:pPr>
                <a:endParaRPr lang="en-US">
                  <a:latin typeface="+mn-lt"/>
                  <a:cs typeface="+mn-cs"/>
                </a:endParaRPr>
              </a:p>
            </p:txBody>
          </p:sp>
          <p:sp>
            <p:nvSpPr>
              <p:cNvPr id="1034" name="Freeform 10"/>
              <p:cNvSpPr/>
              <p:nvPr/>
            </p:nvSpPr>
            <p:spPr>
              <a:xfrm>
                <a:off x="2525" y="-6"/>
                <a:ext cx="2550" cy="1428"/>
              </a:xfrm>
              <a:custGeom>
                <a:cxnLst>
                  <a:cxn ang="0">
                    <a:pos x="0" y="218"/>
                  </a:cxn>
                  <a:cxn ang="0">
                    <a:pos x="20" y="238"/>
                  </a:cxn>
                  <a:cxn ang="0">
                    <a:pos x="411" y="238"/>
                  </a:cxn>
                  <a:cxn ang="0">
                    <a:pos x="431" y="218"/>
                  </a:cxn>
                  <a:cxn ang="0">
                    <a:pos x="431" y="20"/>
                  </a:cxn>
                  <a:cxn ang="0">
                    <a:pos x="411" y="0"/>
                  </a:cxn>
                  <a:cxn ang="0">
                    <a:pos x="20" y="0"/>
                  </a:cxn>
                  <a:cxn ang="0">
                    <a:pos x="0" y="20"/>
                  </a:cxn>
                  <a:cxn ang="0">
                    <a:pos x="0" y="218"/>
                  </a:cxn>
                </a:cxnLst>
                <a:rect l="0" t="0" r="r" b="b"/>
                <a:pathLst>
                  <a:path w="431" h="238">
                    <a:moveTo>
                      <a:pt x="0" y="218"/>
                    </a:moveTo>
                    <a:cubicBezTo>
                      <a:pt x="0" y="229"/>
                      <a:pt x="9" y="238"/>
                      <a:pt x="20" y="238"/>
                    </a:cubicBezTo>
                    <a:cubicBezTo>
                      <a:pt x="411" y="238"/>
                      <a:pt x="411" y="238"/>
                      <a:pt x="411" y="238"/>
                    </a:cubicBezTo>
                    <a:cubicBezTo>
                      <a:pt x="422" y="238"/>
                      <a:pt x="431" y="229"/>
                      <a:pt x="431" y="218"/>
                    </a:cubicBezTo>
                    <a:cubicBezTo>
                      <a:pt x="431" y="20"/>
                      <a:pt x="431" y="20"/>
                      <a:pt x="431" y="20"/>
                    </a:cubicBezTo>
                    <a:cubicBezTo>
                      <a:pt x="431" y="9"/>
                      <a:pt x="422" y="0"/>
                      <a:pt x="411" y="0"/>
                    </a:cubicBezTo>
                    <a:cubicBezTo>
                      <a:pt x="20" y="0"/>
                      <a:pt x="20" y="0"/>
                      <a:pt x="20" y="0"/>
                    </a:cubicBezTo>
                    <a:cubicBezTo>
                      <a:pt x="9" y="0"/>
                      <a:pt x="0" y="9"/>
                      <a:pt x="0" y="20"/>
                    </a:cubicBezTo>
                    <a:lnTo>
                      <a:pt x="0" y="218"/>
                    </a:lnTo>
                    <a:close/>
                  </a:path>
                </a:pathLst>
              </a:custGeom>
              <a:grpFill/>
              <a:ln w="9525">
                <a:noFill/>
                <a:round/>
              </a:ln>
            </p:spPr>
            <p:txBody>
              <a:bodyPr/>
              <a:lstStyle/>
              <a:p>
                <a:pPr fontAlgn="auto">
                  <a:spcBef>
                    <a:spcPct val="0"/>
                  </a:spcBef>
                  <a:spcAft>
                    <a:spcPct val="0"/>
                  </a:spcAft>
                  <a:defRPr/>
                </a:pPr>
                <a:endParaRPr lang="en-US">
                  <a:latin typeface="+mn-lt"/>
                  <a:cs typeface="+mn-cs"/>
                </a:endParaRPr>
              </a:p>
            </p:txBody>
          </p:sp>
        </p:grpSp>
        <p:sp>
          <p:nvSpPr>
            <p:cNvPr id="903" name="Rectangle 5"/>
            <p:cNvSpPr>
              <a:spLocks noChangeArrowheads="1"/>
            </p:cNvSpPr>
            <p:nvPr/>
          </p:nvSpPr>
          <p:spPr>
            <a:xfrm>
              <a:off x="4781550" y="28573"/>
              <a:ext cx="4362450" cy="876301"/>
            </a:xfrm>
            <a:prstGeom prst="rect">
              <a:avLst/>
            </a:prstGeom>
            <a:grpFill/>
            <a:ln w="9525">
              <a:noFill/>
              <a:miter lim="800000"/>
            </a:ln>
          </p:spPr>
          <p:txBody>
            <a:bodyPr/>
            <a:lstStyle/>
            <a:p>
              <a:pPr fontAlgn="auto">
                <a:spcBef>
                  <a:spcPct val="0"/>
                </a:spcBef>
                <a:spcAft>
                  <a:spcPct val="0"/>
                </a:spcAft>
                <a:defRPr/>
              </a:pPr>
              <a:endParaRPr lang="en-US">
                <a:latin typeface="+mn-lt"/>
                <a:cs typeface="+mn-cs"/>
              </a:endParaRPr>
            </a:p>
          </p:txBody>
        </p:sp>
      </p:grpSp>
      <p:sp>
        <p:nvSpPr>
          <p:cNvPr id="7" name="Rectangle 14"/>
          <p:cNvSpPr>
            <a:spLocks noChangeArrowheads="1"/>
          </p:cNvSpPr>
          <p:nvPr/>
        </p:nvSpPr>
        <p:spPr>
          <a:xfrm>
            <a:off x="228600" y="6273800"/>
            <a:ext cx="8686800" cy="5080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 name="Text Box 13"/>
          <p:cNvSpPr txBox="1">
            <a:spLocks noChangeArrowheads="1"/>
          </p:cNvSpPr>
          <p:nvPr/>
        </p:nvSpPr>
        <p:spPr>
          <a:xfrm>
            <a:off x="381000" y="6350000"/>
            <a:ext cx="13716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lgn="ctr"/>
            <a:r>
              <a:rPr lang="en-US" sz="900" b="1" i="1">
                <a:solidFill>
                  <a:schemeClr val="bg2"/>
                </a:solidFill>
              </a:rPr>
              <a:t>Roanoke Office</a:t>
            </a:r>
            <a:br>
              <a:rPr lang="en-US" sz="800" i="1">
                <a:solidFill>
                  <a:schemeClr val="bg2"/>
                </a:solidFill>
              </a:rPr>
            </a:br>
            <a:r>
              <a:rPr lang="en-US" sz="800">
                <a:solidFill>
                  <a:schemeClr val="bg2"/>
                </a:solidFill>
              </a:rPr>
              <a:t>10 South Jefferson Street</a:t>
            </a:r>
          </a:p>
          <a:p>
            <a:pPr algn="ctr"/>
            <a:r>
              <a:rPr lang="en-US" sz="800">
                <a:solidFill>
                  <a:srgbClr val="ECEDD8"/>
                </a:solidFill>
              </a:rPr>
              <a:t>Roanoke, VA 24038</a:t>
            </a:r>
            <a:endParaRPr lang="en-US" sz="800">
              <a:latin typeface="Arial" charset="0"/>
            </a:endParaRPr>
          </a:p>
        </p:txBody>
      </p:sp>
      <p:sp>
        <p:nvSpPr>
          <p:cNvPr id="1035" name="Text Box 17"/>
          <p:cNvSpPr txBox="1">
            <a:spLocks noChangeArrowheads="1"/>
          </p:cNvSpPr>
          <p:nvPr/>
        </p:nvSpPr>
        <p:spPr>
          <a:xfrm>
            <a:off x="2603500" y="6350000"/>
            <a:ext cx="15875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lgn="ctr"/>
            <a:r>
              <a:rPr lang="en-US" sz="900" b="1" i="1">
                <a:solidFill>
                  <a:schemeClr val="bg2"/>
                </a:solidFill>
              </a:rPr>
              <a:t>Danville Office</a:t>
            </a:r>
          </a:p>
          <a:p>
            <a:pPr algn="ctr"/>
            <a:r>
              <a:rPr lang="en-US" sz="800" i="1">
                <a:solidFill>
                  <a:schemeClr val="bg2"/>
                </a:solidFill>
              </a:rPr>
              <a:t>341 Main Street</a:t>
            </a:r>
          </a:p>
          <a:p>
            <a:pPr algn="ctr"/>
            <a:r>
              <a:rPr lang="en-US" sz="800" i="1">
                <a:solidFill>
                  <a:schemeClr val="bg2"/>
                </a:solidFill>
              </a:rPr>
              <a:t>Danville, VA 24541</a:t>
            </a:r>
            <a:endParaRPr lang="en-US" sz="800">
              <a:solidFill>
                <a:schemeClr val="bg2"/>
              </a:solidFill>
              <a:latin typeface="Arial" charset="0"/>
            </a:endParaRPr>
          </a:p>
        </p:txBody>
      </p:sp>
      <p:sp>
        <p:nvSpPr>
          <p:cNvPr id="1036" name="Text Box 18"/>
          <p:cNvSpPr txBox="1">
            <a:spLocks noChangeArrowheads="1"/>
          </p:cNvSpPr>
          <p:nvPr/>
        </p:nvSpPr>
        <p:spPr>
          <a:xfrm>
            <a:off x="7315200" y="6359525"/>
            <a:ext cx="1419225"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lgn="ctr"/>
            <a:r>
              <a:rPr lang="en-US" sz="900" b="1" i="1">
                <a:solidFill>
                  <a:schemeClr val="bg2"/>
                </a:solidFill>
              </a:rPr>
              <a:t>Charlottesville  Office</a:t>
            </a:r>
          </a:p>
          <a:p>
            <a:pPr algn="ctr"/>
            <a:r>
              <a:rPr lang="en-US" sz="800" i="1">
                <a:solidFill>
                  <a:schemeClr val="bg2"/>
                </a:solidFill>
              </a:rPr>
              <a:t>123 East Main Street</a:t>
            </a:r>
          </a:p>
          <a:p>
            <a:pPr algn="ctr"/>
            <a:r>
              <a:rPr lang="en-US" sz="800" i="1">
                <a:solidFill>
                  <a:schemeClr val="bg2"/>
                </a:solidFill>
              </a:rPr>
              <a:t>Charlottesville, 22902</a:t>
            </a:r>
            <a:endParaRPr lang="en-US" sz="800">
              <a:solidFill>
                <a:schemeClr val="bg2"/>
              </a:solidFill>
              <a:latin typeface="Arial" charset="0"/>
            </a:endParaRPr>
          </a:p>
        </p:txBody>
      </p:sp>
      <p:sp>
        <p:nvSpPr>
          <p:cNvPr id="1037" name="AutoShape 19"/>
          <p:cNvSpPr>
            <a:spLocks noChangeArrowheads="1"/>
          </p:cNvSpPr>
          <p:nvPr/>
        </p:nvSpPr>
        <p:spPr>
          <a:xfrm rot="5400000">
            <a:off x="2288382" y="6479381"/>
            <a:ext cx="177800" cy="122237"/>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endParaRPr lang="en-US">
              <a:solidFill>
                <a:schemeClr val="bg2"/>
              </a:solidFill>
            </a:endParaRPr>
          </a:p>
        </p:txBody>
      </p:sp>
      <p:sp>
        <p:nvSpPr>
          <p:cNvPr id="1038" name="AutoShape 19"/>
          <p:cNvSpPr>
            <a:spLocks noChangeArrowheads="1"/>
          </p:cNvSpPr>
          <p:nvPr/>
        </p:nvSpPr>
        <p:spPr>
          <a:xfrm rot="5400000">
            <a:off x="6860382" y="6479381"/>
            <a:ext cx="177800" cy="122237"/>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endParaRPr lang="en-US">
              <a:solidFill>
                <a:schemeClr val="bg2"/>
              </a:solidFill>
            </a:endParaRPr>
          </a:p>
        </p:txBody>
      </p:sp>
      <p:cxnSp>
        <p:nvCxnSpPr>
          <p:cNvPr id="1039" name="AutoShape 20"/>
          <p:cNvCxnSpPr>
            <a:cxnSpLocks noChangeShapeType="1"/>
          </p:cNvCxnSpPr>
          <p:nvPr/>
        </p:nvCxnSpPr>
        <p:spPr>
          <a:xfrm rot="10800000">
            <a:off x="228600" y="6126163"/>
            <a:ext cx="8666163" cy="20637"/>
          </a:xfrm>
          <a:prstGeom prst="straightConnector1">
            <a:avLst/>
          </a:prstGeom>
          <a:noFill/>
          <a:ln w="12700">
            <a:solidFill>
              <a:srgbClr val="ECEDD8">
                <a:alpha val="27058"/>
              </a:srgbClr>
            </a:solidFill>
            <a:prstDash val="dash"/>
            <a:round/>
          </a:ln>
          <a:extLst>
            <a:ext uri="{909E8E84-426E-40DD-AFC4-6F175D3DCCD1}">
              <a14:hiddenFill xmlns:a14="http://schemas.microsoft.com/office/drawing/2010/main">
                <a:noFill/>
              </a14:hiddenFill>
            </a:ext>
          </a:extLst>
        </p:spPr>
      </p:cxnSp>
      <p:sp>
        <p:nvSpPr>
          <p:cNvPr id="1040" name="Text Box 18"/>
          <p:cNvSpPr txBox="1">
            <a:spLocks noChangeArrowheads="1"/>
          </p:cNvSpPr>
          <p:nvPr/>
        </p:nvSpPr>
        <p:spPr>
          <a:xfrm>
            <a:off x="5056188" y="6359525"/>
            <a:ext cx="1268412"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verdana" pitchFamily="34" charset="0"/>
              </a:defRPr>
            </a:lvl1pPr>
            <a:lvl2pPr marL="742950" indent="-285750">
              <a:defRPr>
                <a:solidFill>
                  <a:schemeClr val="tx1"/>
                </a:solidFill>
                <a:latin typeface="verdana" pitchFamily="34" charset="0"/>
              </a:defRPr>
            </a:lvl2pPr>
            <a:lvl3pPr marL="1143000" indent="-228600">
              <a:defRPr>
                <a:solidFill>
                  <a:schemeClr val="tx1"/>
                </a:solidFill>
                <a:latin typeface="verdana" pitchFamily="34" charset="0"/>
              </a:defRPr>
            </a:lvl3pPr>
            <a:lvl4pPr marL="1600200" indent="-228600">
              <a:defRPr>
                <a:solidFill>
                  <a:schemeClr val="tx1"/>
                </a:solidFill>
                <a:latin typeface="verdana" pitchFamily="34" charset="0"/>
              </a:defRPr>
            </a:lvl4pPr>
            <a:lvl5pPr marL="2057400" indent="-228600">
              <a:defRPr>
                <a:solidFill>
                  <a:schemeClr val="tx1"/>
                </a:solidFill>
                <a:latin typeface="verdana" pitchFamily="34" charset="0"/>
              </a:defRPr>
            </a:lvl5pPr>
            <a:lvl6pPr marL="2514600" indent="-228600" fontAlgn="base">
              <a:spcBef>
                <a:spcPct val="0"/>
              </a:spcBef>
              <a:spcAft>
                <a:spcPct val="0"/>
              </a:spcAft>
              <a:defRPr>
                <a:solidFill>
                  <a:schemeClr val="tx1"/>
                </a:solidFill>
                <a:latin typeface="verdana" pitchFamily="34" charset="0"/>
              </a:defRPr>
            </a:lvl6pPr>
            <a:lvl7pPr marL="2971800" indent="-228600" fontAlgn="base">
              <a:spcBef>
                <a:spcPct val="0"/>
              </a:spcBef>
              <a:spcAft>
                <a:spcPct val="0"/>
              </a:spcAft>
              <a:defRPr>
                <a:solidFill>
                  <a:schemeClr val="tx1"/>
                </a:solidFill>
                <a:latin typeface="verdana" pitchFamily="34" charset="0"/>
              </a:defRPr>
            </a:lvl7pPr>
            <a:lvl8pPr marL="3429000" indent="-228600" fontAlgn="base">
              <a:spcBef>
                <a:spcPct val="0"/>
              </a:spcBef>
              <a:spcAft>
                <a:spcPct val="0"/>
              </a:spcAft>
              <a:defRPr>
                <a:solidFill>
                  <a:schemeClr val="tx1"/>
                </a:solidFill>
                <a:latin typeface="verdana" pitchFamily="34" charset="0"/>
              </a:defRPr>
            </a:lvl8pPr>
            <a:lvl9pPr marL="3886200" indent="-228600" fontAlgn="base">
              <a:spcBef>
                <a:spcPct val="0"/>
              </a:spcBef>
              <a:spcAft>
                <a:spcPct val="0"/>
              </a:spcAft>
              <a:defRPr>
                <a:solidFill>
                  <a:schemeClr val="tx1"/>
                </a:solidFill>
                <a:latin typeface="verdana" pitchFamily="34" charset="0"/>
              </a:defRPr>
            </a:lvl9pPr>
          </a:lstStyle>
          <a:p>
            <a:pPr algn="ctr"/>
            <a:r>
              <a:rPr lang="en-US" sz="900" b="1" i="1">
                <a:solidFill>
                  <a:schemeClr val="bg2"/>
                </a:solidFill>
              </a:rPr>
              <a:t>Richmond Office</a:t>
            </a:r>
          </a:p>
          <a:p>
            <a:pPr algn="ctr"/>
            <a:r>
              <a:rPr lang="en-US" sz="800" i="1">
                <a:solidFill>
                  <a:schemeClr val="bg2"/>
                </a:solidFill>
              </a:rPr>
              <a:t>901 East Byrd Street</a:t>
            </a:r>
          </a:p>
          <a:p>
            <a:pPr algn="ctr"/>
            <a:r>
              <a:rPr lang="en-US" sz="800" i="1">
                <a:solidFill>
                  <a:schemeClr val="bg2"/>
                </a:solidFill>
              </a:rPr>
              <a:t>Richmond, VA 24038</a:t>
            </a:r>
            <a:endParaRPr lang="en-US" sz="800">
              <a:solidFill>
                <a:schemeClr val="bg2"/>
              </a:solidFill>
              <a:latin typeface="Arial" charset="0"/>
            </a:endParaRPr>
          </a:p>
        </p:txBody>
      </p:sp>
      <p:sp>
        <p:nvSpPr>
          <p:cNvPr id="1041" name="AutoShape 19"/>
          <p:cNvSpPr>
            <a:spLocks noChangeArrowheads="1"/>
          </p:cNvSpPr>
          <p:nvPr/>
        </p:nvSpPr>
        <p:spPr>
          <a:xfrm rot="5400000">
            <a:off x="4498182" y="6479381"/>
            <a:ext cx="177800" cy="122237"/>
          </a:xfrm>
          <a:prstGeom prst="triangle">
            <a:avLst>
              <a:gd name="adj" fmla="val 5000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endParaRPr lang="en-US">
              <a:solidFill>
                <a:schemeClr val="bg2"/>
              </a:solidFill>
            </a:endParaRPr>
          </a:p>
        </p:txBody>
      </p:sp>
      <p:pic>
        <p:nvPicPr>
          <p:cNvPr id="1042" name="Picture 2"/>
          <p:cNvPicPr>
            <a:picLocks noChangeAspect="1"/>
          </p:cNvPicPr>
          <p:nvPr/>
        </p:nvPicPr>
        <p:blipFill>
          <a:blip r:embed="rId8">
            <a:extLst>
              <a:ext uri="{28A0092B-C50C-407E-A947-70E740481C1C}">
                <a14:useLocalDpi xmlns:a14="http://schemas.microsoft.com/office/drawing/2010/main" val="0"/>
              </a:ext>
            </a:extLst>
          </a:blip>
          <a:stretch/>
        </p:blipFill>
        <p:spPr>
          <a:xfrm>
            <a:off x="169863" y="-49213"/>
            <a:ext cx="1555750" cy="1006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Lst>
  <p:transition/>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defRPr>
      </a:lvl2pPr>
      <a:lvl3pPr algn="ctr" rtl="0" eaLnBrk="1" fontAlgn="base" hangingPunct="1">
        <a:spcBef>
          <a:spcPct val="0"/>
        </a:spcBef>
        <a:spcAft>
          <a:spcPct val="0"/>
        </a:spcAft>
        <a:defRPr sz="4400">
          <a:solidFill>
            <a:schemeClr val="tx1"/>
          </a:solidFill>
          <a:latin typeface="Arial" charset="0"/>
        </a:defRPr>
      </a:lvl3pPr>
      <a:lvl4pPr algn="ctr" rtl="0" eaLnBrk="1" fontAlgn="base" hangingPunct="1">
        <a:spcBef>
          <a:spcPct val="0"/>
        </a:spcBef>
        <a:spcAft>
          <a:spcPct val="0"/>
        </a:spcAft>
        <a:defRPr sz="4400">
          <a:solidFill>
            <a:schemeClr val="tx1"/>
          </a:solidFill>
          <a:latin typeface="Arial" charset="0"/>
        </a:defRPr>
      </a:lvl4pPr>
      <a:lvl5pPr algn="ctr" rtl="0" eaLnBrk="1" fontAlgn="base" hangingPunct="1">
        <a:spcBef>
          <a:spcPct val="0"/>
        </a:spcBef>
        <a:spcAft>
          <a:spcPct val="0"/>
        </a:spcAft>
        <a:defRPr sz="4400">
          <a:solidFill>
            <a:schemeClr val="tx1"/>
          </a:solidFill>
          <a:latin typeface="Arial" charset="0"/>
        </a:defRPr>
      </a:lvl5pPr>
      <a:lvl6pPr marL="457200" algn="ctr" rtl="0" eaLnBrk="1" fontAlgn="base" hangingPunct="1">
        <a:spcBef>
          <a:spcPct val="0"/>
        </a:spcBef>
        <a:spcAft>
          <a:spcPct val="0"/>
        </a:spcAft>
        <a:defRPr sz="4400">
          <a:solidFill>
            <a:schemeClr val="tx1"/>
          </a:solidFill>
          <a:latin typeface="Arial" charset="0"/>
        </a:defRPr>
      </a:lvl6pPr>
      <a:lvl7pPr marL="914400" algn="ctr" rtl="0" eaLnBrk="1" fontAlgn="base" hangingPunct="1">
        <a:spcBef>
          <a:spcPct val="0"/>
        </a:spcBef>
        <a:spcAft>
          <a:spcPct val="0"/>
        </a:spcAft>
        <a:defRPr sz="4400">
          <a:solidFill>
            <a:schemeClr val="tx1"/>
          </a:solidFill>
          <a:latin typeface="Arial" charset="0"/>
        </a:defRPr>
      </a:lvl7pPr>
      <a:lvl8pPr marL="1371600" algn="ctr" rtl="0" eaLnBrk="1" fontAlgn="base" hangingPunct="1">
        <a:spcBef>
          <a:spcPct val="0"/>
        </a:spcBef>
        <a:spcAft>
          <a:spcPct val="0"/>
        </a:spcAft>
        <a:defRPr sz="4400">
          <a:solidFill>
            <a:schemeClr val="tx1"/>
          </a:solidFill>
          <a:latin typeface="Arial" charset="0"/>
        </a:defRPr>
      </a:lvl8pPr>
      <a:lvl9pPr marL="1828800" algn="ctr" rtl="0" eaLnBrk="1" fontAlgn="base" hangingPunct="1">
        <a:spcBef>
          <a:spcPct val="0"/>
        </a:spcBef>
        <a:spcAft>
          <a:spcPct val="0"/>
        </a:spcAft>
        <a:defRPr sz="4400">
          <a:solidFill>
            <a:schemeClr val="tx1"/>
          </a:solidFill>
          <a:latin typeface="Arial"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xm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3.xml" /><Relationship Id="rId2" Type="http://schemas.openxmlformats.org/officeDocument/2006/relationships/notesSlide" Target="../notesSlides/notesSlide10.xml"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3.xml" /><Relationship Id="rId2" Type="http://schemas.openxmlformats.org/officeDocument/2006/relationships/notesSlide" Target="../notesSlides/notesSlide11.xml"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3.xml" /><Relationship Id="rId2" Type="http://schemas.openxmlformats.org/officeDocument/2006/relationships/notesSlide" Target="../notesSlides/notesSlide12.xml"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3.xml" /><Relationship Id="rId2" Type="http://schemas.openxmlformats.org/officeDocument/2006/relationships/notesSlide" Target="../notesSlides/notesSlide13.xml"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3.xml" /><Relationship Id="rId2" Type="http://schemas.openxmlformats.org/officeDocument/2006/relationships/notesSlide" Target="../notesSlides/notesSlide14.xml"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3.xml" /><Relationship Id="rId2" Type="http://schemas.openxmlformats.org/officeDocument/2006/relationships/notesSlide" Target="../notesSlides/notesSlide15.xml"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3.xml" /><Relationship Id="rId2" Type="http://schemas.openxmlformats.org/officeDocument/2006/relationships/notesSlide" Target="../notesSlides/notesSlide16.xml"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3.xml" /><Relationship Id="rId2" Type="http://schemas.openxmlformats.org/officeDocument/2006/relationships/notesSlide" Target="../notesSlides/notesSlide2.xml"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3.xml" /><Relationship Id="rId2" Type="http://schemas.openxmlformats.org/officeDocument/2006/relationships/notesSlide" Target="../notesSlides/notesSlide3.xml"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3.xml" /><Relationship Id="rId2" Type="http://schemas.openxmlformats.org/officeDocument/2006/relationships/notesSlide" Target="../notesSlides/notesSlide4.xml"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3.xml" /><Relationship Id="rId2" Type="http://schemas.openxmlformats.org/officeDocument/2006/relationships/notesSlide" Target="../notesSlides/notesSlide5.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3.xml" /><Relationship Id="rId2" Type="http://schemas.openxmlformats.org/officeDocument/2006/relationships/notesSlide" Target="../notesSlides/notesSlide6.xml"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3.xml" /><Relationship Id="rId2" Type="http://schemas.openxmlformats.org/officeDocument/2006/relationships/notesSlide" Target="../notesSlides/notesSlide7.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3.xml" /><Relationship Id="rId2" Type="http://schemas.openxmlformats.org/officeDocument/2006/relationships/notesSlide" Target="../notesSlides/notesSlide8.xml"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3.xml" /><Relationship Id="rId2" Type="http://schemas.openxmlformats.org/officeDocument/2006/relationships/notesSlide" Target="../notesSlides/notesSlide9.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1"/>
          </p:nvPr>
        </p:nvSpPr>
        <p:spPr>
          <a:xfrm>
            <a:off x="5181601" y="3044952"/>
            <a:ext cx="3938336" cy="3203448"/>
          </a:xfrm>
        </p:spPr>
        <p:txBody>
          <a:bodyPr/>
          <a:lstStyle/>
          <a:p>
            <a:pPr lvl="0"/>
            <a:endParaRPr lang="en-US" sz="2000" smtClean="0"/>
          </a:p>
          <a:p>
            <a:pPr lvl="0"/>
            <a:endParaRPr lang="en-US" sz="2000"/>
          </a:p>
          <a:p>
            <a:pPr lvl="0"/>
            <a:r>
              <a:rPr lang="en-US" sz="2000" smtClean="0"/>
              <a:t>Heman A. Marshall, III</a:t>
            </a:r>
          </a:p>
          <a:p>
            <a:pPr marL="0" lvl="1"/>
            <a:r>
              <a:rPr lang="en-US"/>
              <a:t>	</a:t>
            </a:r>
            <a:r>
              <a:rPr lang="en-US" smtClean="0"/>
              <a:t>Woods Rogers, PLC</a:t>
            </a:r>
          </a:p>
          <a:p>
            <a:pPr marL="0" lvl="1"/>
            <a:r>
              <a:rPr lang="en-US" smtClean="0"/>
              <a:t>540-983-7654</a:t>
            </a:r>
          </a:p>
          <a:p>
            <a:pPr marL="0" lvl="1"/>
            <a:r>
              <a:rPr lang="en-US"/>
              <a:t>m</a:t>
            </a:r>
            <a:r>
              <a:rPr lang="en-US" smtClean="0"/>
              <a:t>arshall@woodsrogers.com</a:t>
            </a:r>
          </a:p>
          <a:p>
            <a:pPr lvl="0"/>
            <a:endParaRPr lang="en-US" smtClean="0"/>
          </a:p>
        </p:txBody>
      </p:sp>
      <p:sp>
        <p:nvSpPr>
          <p:cNvPr id="3" name="Title 2"/>
          <p:cNvSpPr>
            <a:spLocks noGrp="1"/>
          </p:cNvSpPr>
          <p:nvPr>
            <p:ph type="title"/>
          </p:nvPr>
        </p:nvSpPr>
        <p:spPr>
          <a:xfrm>
            <a:off x="228600" y="152400"/>
            <a:ext cx="8686800" cy="2667000"/>
          </a:xfrm>
        </p:spPr>
        <p:txBody>
          <a:bodyPr/>
          <a:lstStyle/>
          <a:p>
            <a:r>
              <a:rPr lang="en-US" sz="3200" u="sng" smtClean="0"/>
              <a:t>2015 NCHN Leadership Summit</a:t>
            </a:r>
            <a:br>
              <a:rPr lang="en-US" sz="2800" u="sng" smtClean="0"/>
            </a:br>
            <a:r>
              <a:rPr lang="en-US" sz="2400" smtClean="0"/>
              <a:t>1/19-1/20/2015</a:t>
            </a:r>
            <a:br>
              <a:rPr lang="en-US" sz="2400" smtClean="0"/>
            </a:br>
            <a:r>
              <a:rPr lang="en-US" sz="2400" smtClean="0"/>
              <a:t>Clearwater Beach, Fla</a:t>
            </a:r>
            <a:br>
              <a:rPr lang="en-US" sz="2400" smtClean="0"/>
            </a:br>
            <a:br>
              <a:rPr lang="en-US" sz="2400"/>
            </a:br>
            <a:r>
              <a:rPr lang="en-US" sz="2000" u="sng" smtClean="0"/>
              <a:t>The Dynamics of Board and Network Leader Relationships</a:t>
            </a:r>
            <a:br>
              <a:rPr lang="en-US" sz="2000" u="sng" smtClean="0"/>
            </a:br>
            <a:br>
              <a:rPr lang="en-US" sz="2000" u="sng"/>
            </a:br>
            <a:r>
              <a:rPr lang="en-US" sz="2000" u="sng" smtClean="0"/>
              <a:t>The Role of Directors’ Responsibilities</a:t>
            </a:r>
            <a:endParaRPr lang="en-US" sz="2000" u="sng"/>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209800" y="152400"/>
            <a:ext cx="6781800" cy="533400"/>
          </a:xfrm>
        </p:spPr>
        <p:txBody>
          <a:bodyPr/>
          <a:lstStyle/>
          <a:p>
            <a:r>
              <a:rPr lang="en-US" altLang="en-US" sz="3200"/>
              <a:t>Directors’ Conflicts of Interest</a:t>
            </a:r>
            <a:endParaRPr lang="en-US" sz="3200"/>
          </a:p>
        </p:txBody>
      </p:sp>
      <p:sp>
        <p:nvSpPr>
          <p:cNvPr id="3" name="Content Placeholder 2"/>
          <p:cNvSpPr>
            <a:spLocks noGrp="1"/>
          </p:cNvSpPr>
          <p:nvPr>
            <p:ph sz="quarter" idx="14"/>
          </p:nvPr>
        </p:nvSpPr>
        <p:spPr/>
        <p:txBody>
          <a:bodyPr/>
          <a:lstStyle/>
          <a:p>
            <a:pPr lvl="1">
              <a:lnSpc>
                <a:spcPct val="90000"/>
              </a:lnSpc>
              <a:buClrTx/>
              <a:buSzTx/>
              <a:buFontTx/>
              <a:buChar char="•"/>
            </a:pPr>
            <a:r>
              <a:rPr lang="en-US" altLang="en-US" sz="2400"/>
              <a:t>Directors should be particularly sensitive to potential conflicts or the appearance of conflicts, even if an actual conflict does not </a:t>
            </a:r>
            <a:r>
              <a:rPr lang="en-US" altLang="en-US" sz="2400" smtClean="0"/>
              <a:t>exist, </a:t>
            </a:r>
            <a:r>
              <a:rPr lang="en-US" altLang="en-US" sz="2400"/>
              <a:t>between their personal interest and the interest of the </a:t>
            </a:r>
            <a:r>
              <a:rPr lang="en-US" altLang="en-US" sz="2400" smtClean="0"/>
              <a:t>corporation</a:t>
            </a:r>
            <a:br>
              <a:rPr lang="en-US" altLang="en-US" sz="2400" smtClean="0"/>
            </a:br>
            <a:endParaRPr lang="en-US" altLang="en-US" sz="2400"/>
          </a:p>
          <a:p>
            <a:pPr lvl="1">
              <a:lnSpc>
                <a:spcPct val="90000"/>
              </a:lnSpc>
              <a:buFontTx/>
              <a:buChar char="•"/>
            </a:pPr>
            <a:r>
              <a:rPr lang="en-US" altLang="en-US" sz="2400"/>
              <a:t>“Conflicts of interest” defined as </a:t>
            </a:r>
            <a:r>
              <a:rPr lang="en-US" altLang="en-US" sz="2400" smtClean="0"/>
              <a:t>a direct </a:t>
            </a:r>
            <a:r>
              <a:rPr lang="en-US" altLang="en-US" sz="2400"/>
              <a:t>or indirect </a:t>
            </a:r>
            <a:r>
              <a:rPr lang="en-US" altLang="en-US" sz="2400" smtClean="0"/>
              <a:t>interest </a:t>
            </a:r>
            <a:r>
              <a:rPr lang="en-US" altLang="en-US" sz="2400"/>
              <a:t>in a transaction involving in the corporation so closely linked and of such significance that </a:t>
            </a:r>
            <a:r>
              <a:rPr lang="en-US" altLang="en-US" sz="2400" smtClean="0"/>
              <a:t> </a:t>
            </a:r>
            <a:r>
              <a:rPr lang="en-US" altLang="en-US" sz="2400"/>
              <a:t>could reasonably be expected to exert an influence on the Director’s judgment</a:t>
            </a:r>
          </a:p>
          <a:p>
            <a:endParaRPr lang="en-US"/>
          </a:p>
        </p:txBody>
      </p:sp>
    </p:spTree>
    <p:extLst>
      <p:ext uri="{BB962C8B-B14F-4D97-AF65-F5344CB8AC3E}">
        <p14:creationId xmlns:p14="http://schemas.microsoft.com/office/powerpoint/2010/main" val="40800626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209800" y="152400"/>
            <a:ext cx="6781800" cy="533400"/>
          </a:xfrm>
        </p:spPr>
        <p:txBody>
          <a:bodyPr/>
          <a:lstStyle/>
          <a:p>
            <a:r>
              <a:rPr lang="en-US" altLang="en-US" sz="3200"/>
              <a:t>Directors’ Conflicts of Interest</a:t>
            </a:r>
            <a:endParaRPr lang="en-US" sz="3200"/>
          </a:p>
        </p:txBody>
      </p:sp>
      <p:sp>
        <p:nvSpPr>
          <p:cNvPr id="3" name="Content Placeholder 2"/>
          <p:cNvSpPr>
            <a:spLocks noGrp="1"/>
          </p:cNvSpPr>
          <p:nvPr>
            <p:ph sz="quarter" idx="14"/>
          </p:nvPr>
        </p:nvSpPr>
        <p:spPr>
          <a:xfrm>
            <a:off x="609600" y="1524000"/>
            <a:ext cx="8001000" cy="4572000"/>
          </a:xfrm>
        </p:spPr>
        <p:txBody>
          <a:bodyPr/>
          <a:lstStyle/>
          <a:p>
            <a:pPr lvl="1">
              <a:lnSpc>
                <a:spcPct val="90000"/>
              </a:lnSpc>
              <a:buClrTx/>
              <a:buSzTx/>
              <a:buFontTx/>
              <a:buChar char="•"/>
            </a:pPr>
            <a:r>
              <a:rPr lang="en-US" altLang="en-US" sz="2400"/>
              <a:t>Directors should </a:t>
            </a:r>
            <a:r>
              <a:rPr lang="en-US" altLang="en-US" sz="2400" smtClean="0"/>
              <a:t>disclose any actual or apparent conflict of interest relating to any matter being considered by the Board</a:t>
            </a:r>
            <a:br>
              <a:rPr lang="en-US" altLang="en-US" sz="2400" smtClean="0"/>
            </a:br>
          </a:p>
          <a:p>
            <a:pPr lvl="1">
              <a:lnSpc>
                <a:spcPct val="90000"/>
              </a:lnSpc>
              <a:buClrTx/>
              <a:buSzTx/>
              <a:buFontTx/>
              <a:buChar char="•"/>
            </a:pPr>
            <a:r>
              <a:rPr lang="en-US" smtClean="0"/>
              <a:t>It is better to “over-disclose” than “under-disclose”</a:t>
            </a:r>
            <a:endParaRPr lang="en-US"/>
          </a:p>
        </p:txBody>
      </p:sp>
    </p:spTree>
    <p:extLst>
      <p:ext uri="{BB962C8B-B14F-4D97-AF65-F5344CB8AC3E}">
        <p14:creationId xmlns:p14="http://schemas.microsoft.com/office/powerpoint/2010/main" val="412177607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05000" y="228600"/>
            <a:ext cx="6553200" cy="533400"/>
          </a:xfrm>
        </p:spPr>
        <p:txBody>
          <a:bodyPr/>
          <a:lstStyle/>
          <a:p>
            <a:r>
              <a:rPr lang="en-US" altLang="en-US" sz="3200" smtClean="0"/>
              <a:t>“Curing” Conflicts </a:t>
            </a:r>
            <a:r>
              <a:rPr lang="en-US" altLang="en-US" sz="3200"/>
              <a:t>of Interest</a:t>
            </a:r>
            <a:endParaRPr lang="en-US" sz="3200"/>
          </a:p>
        </p:txBody>
      </p:sp>
      <p:sp>
        <p:nvSpPr>
          <p:cNvPr id="3" name="Content Placeholder 2"/>
          <p:cNvSpPr>
            <a:spLocks noGrp="1"/>
          </p:cNvSpPr>
          <p:nvPr>
            <p:ph sz="quarter" idx="14"/>
          </p:nvPr>
        </p:nvSpPr>
        <p:spPr>
          <a:xfrm>
            <a:off x="609600" y="1524000"/>
            <a:ext cx="8001000" cy="4572000"/>
          </a:xfrm>
        </p:spPr>
        <p:txBody>
          <a:bodyPr/>
          <a:lstStyle/>
          <a:p>
            <a:pPr lvl="1">
              <a:lnSpc>
                <a:spcPct val="90000"/>
              </a:lnSpc>
              <a:buClrTx/>
              <a:buSzTx/>
              <a:buFontTx/>
              <a:buChar char="•"/>
            </a:pPr>
            <a:r>
              <a:rPr lang="en-US" altLang="en-US" sz="2400" smtClean="0"/>
              <a:t>Once a conflict is declared by a Director or group of Directors, generally actions by a </a:t>
            </a:r>
            <a:r>
              <a:rPr lang="en-US" altLang="en-US" sz="2400" u="sng" smtClean="0"/>
              <a:t>majority</a:t>
            </a:r>
            <a:r>
              <a:rPr lang="en-US" altLang="en-US" sz="2400" smtClean="0"/>
              <a:t> of </a:t>
            </a:r>
            <a:r>
              <a:rPr lang="en-US" altLang="en-US" sz="2400" u="sng" smtClean="0"/>
              <a:t>disinterested</a:t>
            </a:r>
            <a:r>
              <a:rPr lang="en-US" altLang="en-US" sz="2400" smtClean="0"/>
              <a:t> Directors will result in appropriate corporate action</a:t>
            </a:r>
            <a:br>
              <a:rPr lang="en-US" altLang="en-US" sz="2400" smtClean="0"/>
            </a:br>
          </a:p>
          <a:p>
            <a:pPr lvl="1">
              <a:lnSpc>
                <a:spcPct val="90000"/>
              </a:lnSpc>
              <a:buClrTx/>
              <a:buSzTx/>
              <a:buFontTx/>
              <a:buChar char="•"/>
            </a:pPr>
            <a:r>
              <a:rPr lang="en-US" altLang="en-US" sz="2400" smtClean="0"/>
              <a:t>Presence of and comments made by an interested Director will not affect the validity of the action if it is authorized, approved or ratified by a majority of disinterested Directors</a:t>
            </a:r>
            <a:endParaRPr lang="en-US" altLang="en-US" sz="2400"/>
          </a:p>
          <a:p>
            <a:endParaRPr lang="en-US"/>
          </a:p>
        </p:txBody>
      </p:sp>
    </p:spTree>
    <p:extLst>
      <p:ext uri="{BB962C8B-B14F-4D97-AF65-F5344CB8AC3E}">
        <p14:creationId xmlns:p14="http://schemas.microsoft.com/office/powerpoint/2010/main" val="98456568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752600" y="228600"/>
            <a:ext cx="6553200" cy="533400"/>
          </a:xfrm>
        </p:spPr>
        <p:txBody>
          <a:bodyPr/>
          <a:lstStyle/>
          <a:p>
            <a:r>
              <a:rPr lang="en-US" altLang="en-US" sz="3200" smtClean="0"/>
              <a:t>Director Liability Issues</a:t>
            </a:r>
            <a:endParaRPr lang="en-US" sz="3200"/>
          </a:p>
        </p:txBody>
      </p:sp>
      <p:sp>
        <p:nvSpPr>
          <p:cNvPr id="3" name="Content Placeholder 2"/>
          <p:cNvSpPr>
            <a:spLocks noGrp="1"/>
          </p:cNvSpPr>
          <p:nvPr>
            <p:ph sz="quarter" idx="14"/>
          </p:nvPr>
        </p:nvSpPr>
        <p:spPr>
          <a:xfrm>
            <a:off x="609600" y="1524000"/>
            <a:ext cx="8001000" cy="4572000"/>
          </a:xfrm>
        </p:spPr>
        <p:txBody>
          <a:bodyPr/>
          <a:lstStyle/>
          <a:p>
            <a:pPr lvl="1">
              <a:lnSpc>
                <a:spcPct val="90000"/>
              </a:lnSpc>
              <a:buFontTx/>
              <a:buChar char="•"/>
            </a:pPr>
            <a:r>
              <a:rPr lang="en-US" altLang="en-US" sz="2400"/>
              <a:t>Generally, Directors will not be personally liable for any action taken (or for any failure to act), and actions should generally not be overturned, if the Directors have performed their duties in accordance with the “good faith business judgment” </a:t>
            </a:r>
            <a:r>
              <a:rPr lang="en-US" altLang="en-US" sz="2400" smtClean="0"/>
              <a:t>rule</a:t>
            </a:r>
            <a:br>
              <a:rPr lang="en-US" altLang="en-US" sz="2400" smtClean="0"/>
            </a:br>
            <a:endParaRPr lang="en-US" altLang="en-US" sz="2400"/>
          </a:p>
          <a:p>
            <a:pPr lvl="1">
              <a:lnSpc>
                <a:spcPct val="90000"/>
              </a:lnSpc>
              <a:buFontTx/>
              <a:buChar char="•"/>
            </a:pPr>
            <a:r>
              <a:rPr lang="en-US" altLang="en-US" sz="2400"/>
              <a:t>Plaintiffs challenging a Director’s decision have the burden of showing that the Director did </a:t>
            </a:r>
            <a:r>
              <a:rPr lang="en-US" altLang="en-US" sz="2400" u="sng"/>
              <a:t>not</a:t>
            </a:r>
            <a:r>
              <a:rPr lang="en-US" altLang="en-US" sz="2400"/>
              <a:t> act in good faith and did not exercise business judgment in the best interest of the corporation</a:t>
            </a:r>
          </a:p>
          <a:p>
            <a:pPr lvl="1">
              <a:lnSpc>
                <a:spcPct val="90000"/>
              </a:lnSpc>
              <a:buClrTx/>
              <a:buSzTx/>
              <a:buFontTx/>
              <a:buChar char="•"/>
            </a:pPr>
            <a:endParaRPr lang="en-US"/>
          </a:p>
        </p:txBody>
      </p:sp>
    </p:spTree>
    <p:extLst>
      <p:ext uri="{BB962C8B-B14F-4D97-AF65-F5344CB8AC3E}">
        <p14:creationId xmlns:p14="http://schemas.microsoft.com/office/powerpoint/2010/main" val="1205675480"/>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609600" y="1524000"/>
            <a:ext cx="8001000" cy="4572000"/>
          </a:xfrm>
        </p:spPr>
        <p:txBody>
          <a:bodyPr/>
          <a:lstStyle/>
          <a:p>
            <a:pPr lvl="1">
              <a:lnSpc>
                <a:spcPct val="90000"/>
              </a:lnSpc>
              <a:buFontTx/>
              <a:buChar char="•"/>
            </a:pPr>
            <a:r>
              <a:rPr lang="en-US" altLang="en-US" sz="2400"/>
              <a:t>Devote time, effort and care to the Director selection </a:t>
            </a:r>
            <a:r>
              <a:rPr lang="en-US" altLang="en-US" sz="2400" smtClean="0"/>
              <a:t>process</a:t>
            </a:r>
            <a:br>
              <a:rPr lang="en-US" altLang="en-US" sz="2400" smtClean="0"/>
            </a:br>
            <a:endParaRPr lang="en-US" altLang="en-US" sz="2400"/>
          </a:p>
          <a:p>
            <a:pPr lvl="1">
              <a:lnSpc>
                <a:spcPct val="90000"/>
              </a:lnSpc>
              <a:buFontTx/>
              <a:buChar char="•"/>
            </a:pPr>
            <a:r>
              <a:rPr lang="en-US" altLang="en-US" sz="2400"/>
              <a:t>Conduct </a:t>
            </a:r>
            <a:r>
              <a:rPr lang="en-US" altLang="en-US" sz="2400" smtClean="0"/>
              <a:t>education </a:t>
            </a:r>
            <a:r>
              <a:rPr lang="en-US" altLang="en-US" sz="2400"/>
              <a:t>for </a:t>
            </a:r>
            <a:r>
              <a:rPr lang="en-US" altLang="en-US" sz="2400" smtClean="0"/>
              <a:t>new </a:t>
            </a:r>
            <a:r>
              <a:rPr lang="en-US" altLang="en-US" sz="2400"/>
              <a:t>Directors and “Refreshers” for </a:t>
            </a:r>
            <a:r>
              <a:rPr lang="en-US" altLang="en-US" sz="2400" smtClean="0"/>
              <a:t>existing Directors</a:t>
            </a:r>
            <a:br>
              <a:rPr lang="en-US" altLang="en-US" sz="2400" smtClean="0"/>
            </a:br>
            <a:endParaRPr lang="en-US" altLang="en-US" sz="2400"/>
          </a:p>
          <a:p>
            <a:pPr lvl="1">
              <a:lnSpc>
                <a:spcPct val="90000"/>
              </a:lnSpc>
              <a:buFontTx/>
              <a:buChar char="•"/>
            </a:pPr>
            <a:r>
              <a:rPr lang="en-US" altLang="en-US" sz="2400"/>
              <a:t>Foster involvement through Committees and other a</a:t>
            </a:r>
            <a:r>
              <a:rPr lang="en-US" altLang="en-US" sz="2400" smtClean="0"/>
              <a:t>ctivities</a:t>
            </a:r>
            <a:br>
              <a:rPr lang="en-US" altLang="en-US" sz="2400" smtClean="0"/>
            </a:br>
            <a:endParaRPr lang="en-US" altLang="en-US" sz="2400"/>
          </a:p>
          <a:p>
            <a:pPr marL="457200" lvl="1" indent="0">
              <a:lnSpc>
                <a:spcPct val="90000"/>
              </a:lnSpc>
              <a:buNone/>
            </a:pPr>
            <a:endParaRPr lang="en-US" altLang="en-US" sz="2400"/>
          </a:p>
          <a:p>
            <a:pPr lvl="1">
              <a:lnSpc>
                <a:spcPct val="90000"/>
              </a:lnSpc>
              <a:buClrTx/>
              <a:buSzTx/>
              <a:buFontTx/>
              <a:buChar char="•"/>
            </a:pPr>
            <a:endParaRPr lang="en-US"/>
          </a:p>
        </p:txBody>
      </p:sp>
      <p:sp>
        <p:nvSpPr>
          <p:cNvPr id="4" name="Text Placeholder 3"/>
          <p:cNvSpPr>
            <a:spLocks noGrp="1"/>
          </p:cNvSpPr>
          <p:nvPr>
            <p:ph type="body" sz="quarter" idx="13"/>
          </p:nvPr>
        </p:nvSpPr>
        <p:spPr/>
        <p:txBody>
          <a:bodyPr/>
          <a:lstStyle/>
          <a:p>
            <a:r>
              <a:rPr lang="en-US" sz="3200" smtClean="0"/>
              <a:t>Some Practical Suggestions</a:t>
            </a:r>
            <a:endParaRPr lang="en-US" sz="3200"/>
          </a:p>
        </p:txBody>
      </p:sp>
    </p:spTree>
    <p:extLst>
      <p:ext uri="{BB962C8B-B14F-4D97-AF65-F5344CB8AC3E}">
        <p14:creationId xmlns:p14="http://schemas.microsoft.com/office/powerpoint/2010/main" val="351731329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609600" y="1752600"/>
            <a:ext cx="8001000" cy="4572000"/>
          </a:xfrm>
        </p:spPr>
        <p:txBody>
          <a:bodyPr/>
          <a:lstStyle/>
          <a:p>
            <a:pPr lvl="1">
              <a:lnSpc>
                <a:spcPct val="90000"/>
              </a:lnSpc>
              <a:buFontTx/>
              <a:buChar char="•"/>
            </a:pPr>
            <a:r>
              <a:rPr lang="en-US" altLang="en-US" sz="2400" smtClean="0"/>
              <a:t>Be prepared for meetings – Send out materials and agendas </a:t>
            </a:r>
            <a:r>
              <a:rPr lang="en-US" altLang="en-US" sz="2400" u="sng" smtClean="0"/>
              <a:t>early</a:t>
            </a:r>
            <a:endParaRPr lang="en-US" altLang="en-US" sz="2400" smtClean="0"/>
          </a:p>
          <a:p>
            <a:pPr lvl="1">
              <a:lnSpc>
                <a:spcPct val="90000"/>
              </a:lnSpc>
              <a:buFontTx/>
              <a:buChar char="•"/>
            </a:pPr>
            <a:endParaRPr lang="en-US" altLang="en-US" sz="2400"/>
          </a:p>
          <a:p>
            <a:pPr lvl="1">
              <a:lnSpc>
                <a:spcPct val="90000"/>
              </a:lnSpc>
              <a:buFontTx/>
              <a:buChar char="•"/>
            </a:pPr>
            <a:r>
              <a:rPr lang="en-US" altLang="en-US" sz="2400" smtClean="0"/>
              <a:t>Develop a method of on-going routine correspondence with Directors – “Updates” – “Newsletters” – etc.</a:t>
            </a:r>
            <a:br>
              <a:rPr lang="en-US" altLang="en-US" sz="2400" smtClean="0"/>
            </a:br>
            <a:r>
              <a:rPr lang="en-US" altLang="en-US" sz="2400" smtClean="0"/>
              <a:t>[email works well] </a:t>
            </a:r>
            <a:endParaRPr lang="en-US" altLang="en-US" sz="2400"/>
          </a:p>
          <a:p>
            <a:pPr marL="457200" lvl="1" indent="0">
              <a:lnSpc>
                <a:spcPct val="90000"/>
              </a:lnSpc>
              <a:buNone/>
            </a:pPr>
            <a:endParaRPr lang="en-US" altLang="en-US" sz="2400"/>
          </a:p>
          <a:p>
            <a:pPr marL="457200" lvl="1" indent="0">
              <a:lnSpc>
                <a:spcPct val="90000"/>
              </a:lnSpc>
              <a:buClrTx/>
              <a:buSzTx/>
              <a:buNone/>
            </a:pPr>
            <a:endParaRPr lang="en-US"/>
          </a:p>
        </p:txBody>
      </p:sp>
      <p:sp>
        <p:nvSpPr>
          <p:cNvPr id="4" name="Text Placeholder 3"/>
          <p:cNvSpPr>
            <a:spLocks noGrp="1"/>
          </p:cNvSpPr>
          <p:nvPr>
            <p:ph type="body" sz="quarter" idx="13"/>
          </p:nvPr>
        </p:nvSpPr>
        <p:spPr/>
        <p:txBody>
          <a:bodyPr/>
          <a:lstStyle/>
          <a:p>
            <a:r>
              <a:rPr lang="en-US" sz="3200" smtClean="0"/>
              <a:t>Some Practical Suggestions</a:t>
            </a:r>
            <a:endParaRPr lang="en-US" sz="3200"/>
          </a:p>
        </p:txBody>
      </p:sp>
    </p:spTree>
    <p:extLst>
      <p:ext uri="{BB962C8B-B14F-4D97-AF65-F5344CB8AC3E}">
        <p14:creationId xmlns:p14="http://schemas.microsoft.com/office/powerpoint/2010/main" val="552232692"/>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a:xfrm>
            <a:off x="609600" y="1524000"/>
            <a:ext cx="8001000" cy="4572000"/>
          </a:xfrm>
        </p:spPr>
        <p:txBody>
          <a:bodyPr/>
          <a:lstStyle/>
          <a:p>
            <a:pPr lvl="1">
              <a:lnSpc>
                <a:spcPct val="90000"/>
              </a:lnSpc>
              <a:buFontTx/>
              <a:buChar char="•"/>
            </a:pPr>
            <a:r>
              <a:rPr lang="en-US" altLang="en-US" sz="2400" smtClean="0"/>
              <a:t>Use the website and broadcast emails to maintain a connection between meetings</a:t>
            </a:r>
            <a:br>
              <a:rPr lang="en-US" altLang="en-US" sz="2400" smtClean="0"/>
            </a:br>
            <a:endParaRPr lang="en-US" altLang="en-US" sz="2400"/>
          </a:p>
          <a:p>
            <a:pPr lvl="1">
              <a:lnSpc>
                <a:spcPct val="90000"/>
              </a:lnSpc>
              <a:buFontTx/>
              <a:buChar char="•"/>
            </a:pPr>
            <a:r>
              <a:rPr lang="en-US" altLang="en-US" sz="2400" smtClean="0"/>
              <a:t>Never let your Directors be “surprised” by developments!</a:t>
            </a:r>
            <a:br>
              <a:rPr lang="en-US" altLang="en-US" sz="2400" smtClean="0"/>
            </a:br>
            <a:endParaRPr lang="en-US" altLang="en-US" sz="2400"/>
          </a:p>
          <a:p>
            <a:pPr lvl="1">
              <a:lnSpc>
                <a:spcPct val="90000"/>
              </a:lnSpc>
              <a:buFontTx/>
              <a:buChar char="•"/>
            </a:pPr>
            <a:r>
              <a:rPr lang="en-US" altLang="en-US" sz="2400" smtClean="0"/>
              <a:t>Prepare detailed Minutes of </a:t>
            </a:r>
            <a:r>
              <a:rPr lang="en-US" altLang="en-US" sz="2400"/>
              <a:t>m</a:t>
            </a:r>
            <a:r>
              <a:rPr lang="en-US" altLang="en-US" sz="2400" smtClean="0"/>
              <a:t>eetings with attachments to document </a:t>
            </a:r>
            <a:r>
              <a:rPr lang="en-US" altLang="en-US" sz="2400"/>
              <a:t>r</a:t>
            </a:r>
            <a:r>
              <a:rPr lang="en-US" altLang="en-US" sz="2400" smtClean="0"/>
              <a:t>eview and consideration</a:t>
            </a:r>
            <a:endParaRPr lang="en-US" altLang="en-US" sz="2400"/>
          </a:p>
          <a:p>
            <a:pPr marL="457200" lvl="1" indent="0">
              <a:lnSpc>
                <a:spcPct val="90000"/>
              </a:lnSpc>
              <a:buNone/>
            </a:pPr>
            <a:endParaRPr lang="en-US" altLang="en-US" sz="2400"/>
          </a:p>
          <a:p>
            <a:pPr marL="457200" lvl="1" indent="0">
              <a:lnSpc>
                <a:spcPct val="90000"/>
              </a:lnSpc>
              <a:buClrTx/>
              <a:buSzTx/>
              <a:buNone/>
            </a:pPr>
            <a:endParaRPr lang="en-US"/>
          </a:p>
        </p:txBody>
      </p:sp>
      <p:sp>
        <p:nvSpPr>
          <p:cNvPr id="4" name="Text Placeholder 3"/>
          <p:cNvSpPr>
            <a:spLocks noGrp="1"/>
          </p:cNvSpPr>
          <p:nvPr>
            <p:ph type="body" sz="quarter" idx="13"/>
          </p:nvPr>
        </p:nvSpPr>
        <p:spPr>
          <a:xfrm>
            <a:off x="1600200" y="152400"/>
            <a:ext cx="7505700" cy="533400"/>
          </a:xfrm>
        </p:spPr>
        <p:txBody>
          <a:bodyPr/>
          <a:lstStyle/>
          <a:p>
            <a:r>
              <a:rPr lang="en-US" sz="3200" smtClean="0"/>
              <a:t>And How Do You Retain Directors?</a:t>
            </a:r>
            <a:endParaRPr lang="en-US" sz="3200"/>
          </a:p>
        </p:txBody>
      </p:sp>
    </p:spTree>
    <p:extLst>
      <p:ext uri="{BB962C8B-B14F-4D97-AF65-F5344CB8AC3E}">
        <p14:creationId xmlns:p14="http://schemas.microsoft.com/office/powerpoint/2010/main" val="55223269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smtClean="0"/>
              <a:t>Directors’ Responsibilities</a:t>
            </a:r>
            <a:endParaRPr lang="en-US"/>
          </a:p>
        </p:txBody>
      </p:sp>
      <p:sp>
        <p:nvSpPr>
          <p:cNvPr id="3" name="Content Placeholder 2"/>
          <p:cNvSpPr>
            <a:spLocks noGrp="1"/>
          </p:cNvSpPr>
          <p:nvPr>
            <p:ph sz="quarter" idx="14"/>
          </p:nvPr>
        </p:nvSpPr>
        <p:spPr>
          <a:xfrm>
            <a:off x="685800" y="1143000"/>
            <a:ext cx="8001000" cy="4572000"/>
          </a:xfrm>
        </p:spPr>
        <p:txBody>
          <a:bodyPr/>
          <a:lstStyle/>
          <a:p>
            <a:pPr lvl="1">
              <a:buSzTx/>
            </a:pPr>
            <a:r>
              <a:rPr lang="en-US" sz="2400" smtClean="0"/>
              <a:t>Guide all decision-making</a:t>
            </a:r>
            <a:br>
              <a:rPr lang="en-US" sz="2400" smtClean="0"/>
            </a:br>
          </a:p>
          <a:p>
            <a:pPr lvl="1">
              <a:buSzTx/>
            </a:pPr>
            <a:r>
              <a:rPr lang="en-US" sz="2400" smtClean="0"/>
              <a:t>Can facilitate Leader/Director relationships</a:t>
            </a:r>
            <a:br>
              <a:rPr lang="en-US" sz="2400" smtClean="0"/>
            </a:br>
          </a:p>
          <a:p>
            <a:pPr lvl="1">
              <a:buSzTx/>
            </a:pPr>
            <a:r>
              <a:rPr lang="en-US" sz="2400" smtClean="0"/>
              <a:t>May vary from state to state</a:t>
            </a:r>
            <a:br>
              <a:rPr lang="en-US" sz="2400" smtClean="0"/>
            </a:br>
          </a:p>
          <a:p>
            <a:pPr lvl="1">
              <a:buSzTx/>
            </a:pPr>
            <a:r>
              <a:rPr lang="en-US" sz="2400" smtClean="0"/>
              <a:t>May change over time</a:t>
            </a:r>
            <a:br>
              <a:rPr lang="en-US" sz="2400" smtClean="0"/>
            </a:br>
          </a:p>
          <a:p>
            <a:pPr lvl="1">
              <a:buSzTx/>
            </a:pPr>
            <a:r>
              <a:rPr lang="en-US" sz="2400" smtClean="0"/>
              <a:t>Director continuing </a:t>
            </a:r>
            <a:r>
              <a:rPr lang="en-US" sz="2400"/>
              <a:t>e</a:t>
            </a:r>
            <a:r>
              <a:rPr lang="en-US" sz="2400" smtClean="0"/>
              <a:t>ducation is critical to understanding and observation of duties</a:t>
            </a:r>
            <a:endParaRPr lang="en-US" sz="2400"/>
          </a:p>
        </p:txBody>
      </p:sp>
    </p:spTree>
    <p:extLst>
      <p:ext uri="{BB962C8B-B14F-4D97-AF65-F5344CB8AC3E}">
        <p14:creationId xmlns:p14="http://schemas.microsoft.com/office/powerpoint/2010/main" val="368998712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600200" y="228600"/>
            <a:ext cx="7543800" cy="533400"/>
          </a:xfrm>
        </p:spPr>
        <p:txBody>
          <a:bodyPr/>
          <a:lstStyle/>
          <a:p>
            <a:r>
              <a:rPr lang="en-US" sz="3000" smtClean="0"/>
              <a:t>General Aspects of the Board’s Role</a:t>
            </a:r>
            <a:endParaRPr lang="en-US" sz="3000"/>
          </a:p>
        </p:txBody>
      </p:sp>
      <p:sp>
        <p:nvSpPr>
          <p:cNvPr id="3" name="Content Placeholder 2"/>
          <p:cNvSpPr>
            <a:spLocks noGrp="1"/>
          </p:cNvSpPr>
          <p:nvPr>
            <p:ph sz="quarter" idx="14"/>
          </p:nvPr>
        </p:nvSpPr>
        <p:spPr>
          <a:xfrm>
            <a:off x="609600" y="1676400"/>
            <a:ext cx="8001000" cy="4572000"/>
          </a:xfrm>
        </p:spPr>
        <p:txBody>
          <a:bodyPr/>
          <a:lstStyle/>
          <a:p>
            <a:pPr lvl="1">
              <a:buSzTx/>
            </a:pPr>
            <a:r>
              <a:rPr lang="en-US" sz="2400" u="sng" smtClean="0"/>
              <a:t>Oversight</a:t>
            </a:r>
            <a:r>
              <a:rPr lang="en-US" sz="2400" smtClean="0"/>
              <a:t> rather than management of day-to-day business</a:t>
            </a:r>
            <a:br>
              <a:rPr lang="en-US" sz="2400" smtClean="0"/>
            </a:br>
            <a:endParaRPr lang="en-US" sz="2400"/>
          </a:p>
          <a:p>
            <a:pPr lvl="1">
              <a:buSzTx/>
            </a:pPr>
            <a:r>
              <a:rPr lang="en-US" sz="2400" smtClean="0"/>
              <a:t>Establishment of long-term objectives and policy, with delegation of daily operations to management</a:t>
            </a:r>
            <a:br>
              <a:rPr lang="en-US" sz="2400" smtClean="0"/>
            </a:br>
            <a:endParaRPr lang="en-US" sz="2400"/>
          </a:p>
          <a:p>
            <a:pPr lvl="1">
              <a:buSzTx/>
            </a:pPr>
            <a:r>
              <a:rPr lang="en-US" sz="2400" smtClean="0"/>
              <a:t>Commitment to being informed, active and independent</a:t>
            </a:r>
            <a:endParaRPr lang="en-US" sz="2400"/>
          </a:p>
          <a:p>
            <a:endParaRPr lang="en-US"/>
          </a:p>
        </p:txBody>
      </p:sp>
    </p:spTree>
    <p:extLst>
      <p:ext uri="{BB962C8B-B14F-4D97-AF65-F5344CB8AC3E}">
        <p14:creationId xmlns:p14="http://schemas.microsoft.com/office/powerpoint/2010/main" val="396452623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600200" y="209550"/>
            <a:ext cx="7543800" cy="533400"/>
          </a:xfrm>
        </p:spPr>
        <p:txBody>
          <a:bodyPr/>
          <a:lstStyle/>
          <a:p>
            <a:r>
              <a:rPr lang="en-US" sz="3000" smtClean="0"/>
              <a:t>General Aspects of the Board’s Role</a:t>
            </a:r>
            <a:endParaRPr lang="en-US" sz="3000"/>
          </a:p>
        </p:txBody>
      </p:sp>
      <p:sp>
        <p:nvSpPr>
          <p:cNvPr id="3" name="Content Placeholder 2"/>
          <p:cNvSpPr>
            <a:spLocks noGrp="1"/>
          </p:cNvSpPr>
          <p:nvPr>
            <p:ph sz="quarter" idx="14"/>
          </p:nvPr>
        </p:nvSpPr>
        <p:spPr>
          <a:xfrm>
            <a:off x="609600" y="1371600"/>
            <a:ext cx="8001000" cy="4572000"/>
          </a:xfrm>
        </p:spPr>
        <p:txBody>
          <a:bodyPr/>
          <a:lstStyle/>
          <a:p>
            <a:pPr lvl="1">
              <a:buSzTx/>
            </a:pPr>
            <a:r>
              <a:rPr lang="en-US" sz="2400" smtClean="0"/>
              <a:t>Knowledge and evaluation of the mission of the organization</a:t>
            </a:r>
            <a:br>
              <a:rPr lang="en-US" sz="2400" smtClean="0"/>
            </a:br>
          </a:p>
          <a:p>
            <a:pPr lvl="1">
              <a:buSzTx/>
            </a:pPr>
            <a:r>
              <a:rPr lang="en-US" sz="2400" smtClean="0"/>
              <a:t>Periodic assessment of the organization’s success in achieving its goals</a:t>
            </a:r>
            <a:br>
              <a:rPr lang="en-US" sz="2400" smtClean="0"/>
            </a:br>
          </a:p>
          <a:p>
            <a:pPr lvl="1">
              <a:buSzTx/>
            </a:pPr>
            <a:r>
              <a:rPr lang="en-US" sz="2400" smtClean="0"/>
              <a:t>Becoming informed regarding material developments affecting the organization in general</a:t>
            </a:r>
            <a:endParaRPr lang="en-US" sz="2400"/>
          </a:p>
          <a:p>
            <a:endParaRPr lang="en-US" sz="2800"/>
          </a:p>
        </p:txBody>
      </p:sp>
    </p:spTree>
    <p:extLst>
      <p:ext uri="{BB962C8B-B14F-4D97-AF65-F5344CB8AC3E}">
        <p14:creationId xmlns:p14="http://schemas.microsoft.com/office/powerpoint/2010/main" val="276878278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05000" y="228600"/>
            <a:ext cx="7086600" cy="533400"/>
          </a:xfrm>
        </p:spPr>
        <p:txBody>
          <a:bodyPr/>
          <a:lstStyle/>
          <a:p>
            <a:r>
              <a:rPr lang="en-US" sz="2800" smtClean="0"/>
              <a:t>General Aspects of the Board’s Role</a:t>
            </a:r>
            <a:endParaRPr lang="en-US" sz="2800"/>
          </a:p>
        </p:txBody>
      </p:sp>
      <p:sp>
        <p:nvSpPr>
          <p:cNvPr id="3" name="Content Placeholder 2"/>
          <p:cNvSpPr>
            <a:spLocks noGrp="1"/>
          </p:cNvSpPr>
          <p:nvPr>
            <p:ph sz="quarter" idx="14"/>
          </p:nvPr>
        </p:nvSpPr>
        <p:spPr>
          <a:xfrm>
            <a:off x="609600" y="1295400"/>
            <a:ext cx="8001000" cy="4572000"/>
          </a:xfrm>
        </p:spPr>
        <p:txBody>
          <a:bodyPr/>
          <a:lstStyle/>
          <a:p>
            <a:pPr lvl="1">
              <a:buSzTx/>
            </a:pPr>
            <a:r>
              <a:rPr lang="en-US" sz="2400" smtClean="0"/>
              <a:t>Evaluating the organization’s officers and staff members</a:t>
            </a:r>
            <a:br>
              <a:rPr lang="en-US" sz="2400" smtClean="0"/>
            </a:br>
          </a:p>
          <a:p>
            <a:pPr lvl="1">
              <a:buSzTx/>
            </a:pPr>
            <a:r>
              <a:rPr lang="en-US" sz="2400" smtClean="0"/>
              <a:t>Evaluating the organization’s outside advisors</a:t>
            </a:r>
            <a:br>
              <a:rPr lang="en-US" sz="2400" smtClean="0"/>
            </a:br>
          </a:p>
          <a:p>
            <a:pPr lvl="1">
              <a:buSzTx/>
            </a:pPr>
            <a:r>
              <a:rPr lang="en-US" sz="2400" smtClean="0"/>
              <a:t>Being alert to personal and other potential conflicts of interest</a:t>
            </a:r>
            <a:br>
              <a:rPr lang="en-US" sz="2400" smtClean="0"/>
            </a:br>
          </a:p>
          <a:p>
            <a:pPr lvl="1">
              <a:buSzTx/>
            </a:pPr>
            <a:r>
              <a:rPr lang="en-US" sz="2400" smtClean="0"/>
              <a:t>At all times considering and observing confidentiality of the discussions and records of the organization</a:t>
            </a:r>
          </a:p>
          <a:p>
            <a:endParaRPr lang="en-US"/>
          </a:p>
        </p:txBody>
      </p:sp>
    </p:spTree>
    <p:extLst>
      <p:ext uri="{BB962C8B-B14F-4D97-AF65-F5344CB8AC3E}">
        <p14:creationId xmlns:p14="http://schemas.microsoft.com/office/powerpoint/2010/main" val="64624081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05000" y="228600"/>
            <a:ext cx="7124700" cy="533400"/>
          </a:xfrm>
        </p:spPr>
        <p:txBody>
          <a:bodyPr/>
          <a:lstStyle/>
          <a:p>
            <a:r>
              <a:rPr lang="en-US" sz="2800"/>
              <a:t>Overview of Directors’ Responsibilities</a:t>
            </a:r>
          </a:p>
          <a:p>
            <a:endParaRPr lang="en-US"/>
          </a:p>
        </p:txBody>
      </p:sp>
      <p:sp>
        <p:nvSpPr>
          <p:cNvPr id="3" name="Content Placeholder 2"/>
          <p:cNvSpPr>
            <a:spLocks noGrp="1"/>
          </p:cNvSpPr>
          <p:nvPr>
            <p:ph sz="quarter" idx="14"/>
          </p:nvPr>
        </p:nvSpPr>
        <p:spPr>
          <a:xfrm>
            <a:off x="609600" y="1143000"/>
            <a:ext cx="8001000" cy="4572000"/>
          </a:xfrm>
        </p:spPr>
        <p:txBody>
          <a:bodyPr/>
          <a:lstStyle/>
          <a:p>
            <a:pPr>
              <a:lnSpc>
                <a:spcPct val="90000"/>
              </a:lnSpc>
            </a:pPr>
            <a:r>
              <a:rPr lang="en-US" altLang="en-US" sz="2600"/>
              <a:t>The “Business Judgment Rule</a:t>
            </a:r>
            <a:r>
              <a:rPr lang="en-US" altLang="en-US" sz="2600" smtClean="0"/>
              <a:t>”</a:t>
            </a:r>
            <a:br>
              <a:rPr lang="en-US" altLang="en-US" sz="2600" smtClean="0"/>
            </a:br>
            <a:endParaRPr lang="en-US" altLang="en-US" sz="2600"/>
          </a:p>
          <a:p>
            <a:pPr lvl="1">
              <a:lnSpc>
                <a:spcPct val="90000"/>
              </a:lnSpc>
              <a:buFontTx/>
              <a:buChar char="•"/>
            </a:pPr>
            <a:r>
              <a:rPr lang="en-US" altLang="en-US" sz="2100"/>
              <a:t>A </a:t>
            </a:r>
            <a:r>
              <a:rPr lang="en-US" altLang="en-US" sz="2100" smtClean="0"/>
              <a:t>Director </a:t>
            </a:r>
            <a:r>
              <a:rPr lang="en-US" altLang="en-US" sz="2100"/>
              <a:t>must act in accordance </a:t>
            </a:r>
            <a:r>
              <a:rPr lang="en-US" altLang="en-US" sz="2100" smtClean="0"/>
              <a:t>with his/her good </a:t>
            </a:r>
            <a:r>
              <a:rPr lang="en-US" altLang="en-US" sz="2100"/>
              <a:t>faith business judgment of the best interests of the </a:t>
            </a:r>
            <a:r>
              <a:rPr lang="en-US" altLang="en-US" sz="2100" smtClean="0"/>
              <a:t>corporation</a:t>
            </a:r>
            <a:br>
              <a:rPr lang="en-US" altLang="en-US" sz="2100" smtClean="0"/>
            </a:br>
            <a:endParaRPr lang="en-US" altLang="en-US" sz="2100"/>
          </a:p>
          <a:p>
            <a:pPr lvl="1">
              <a:lnSpc>
                <a:spcPct val="90000"/>
              </a:lnSpc>
              <a:buFontTx/>
              <a:buChar char="•"/>
            </a:pPr>
            <a:r>
              <a:rPr lang="en-US" altLang="en-US" sz="2100"/>
              <a:t>Must generally discharge this duty with “due </a:t>
            </a:r>
            <a:r>
              <a:rPr lang="en-US" altLang="en-US" sz="2100" smtClean="0"/>
              <a:t>care” or “care exercisably by ordinary prudent person”</a:t>
            </a:r>
            <a:br>
              <a:rPr lang="en-US" altLang="en-US" sz="2100" smtClean="0"/>
            </a:br>
            <a:endParaRPr lang="en-US" altLang="en-US" sz="2100"/>
          </a:p>
          <a:p>
            <a:pPr lvl="1">
              <a:lnSpc>
                <a:spcPct val="90000"/>
              </a:lnSpc>
              <a:buFontTx/>
              <a:buChar char="•"/>
            </a:pPr>
            <a:r>
              <a:rPr lang="en-US" altLang="en-US" sz="2100"/>
              <a:t>Actions taken in accordance with this standard will rarely be overruled by the </a:t>
            </a:r>
            <a:r>
              <a:rPr lang="en-US" altLang="en-US" sz="2100" smtClean="0"/>
              <a:t>courts</a:t>
            </a:r>
            <a:br>
              <a:rPr lang="en-US" altLang="en-US" sz="2100" smtClean="0"/>
            </a:br>
            <a:endParaRPr lang="en-US" altLang="en-US" sz="2100"/>
          </a:p>
          <a:p>
            <a:pPr lvl="1">
              <a:lnSpc>
                <a:spcPct val="90000"/>
              </a:lnSpc>
              <a:buFontTx/>
              <a:buChar char="•"/>
            </a:pPr>
            <a:r>
              <a:rPr lang="en-US" altLang="en-US" sz="2100"/>
              <a:t>Honest mistakes or “unwise” decisions generally not actionable if proper process</a:t>
            </a:r>
          </a:p>
          <a:p>
            <a:endParaRPr lang="en-US"/>
          </a:p>
        </p:txBody>
      </p:sp>
    </p:spTree>
    <p:extLst>
      <p:ext uri="{BB962C8B-B14F-4D97-AF65-F5344CB8AC3E}">
        <p14:creationId xmlns:p14="http://schemas.microsoft.com/office/powerpoint/2010/main" val="395124150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209800" y="152400"/>
            <a:ext cx="6591300" cy="533400"/>
          </a:xfrm>
        </p:spPr>
        <p:txBody>
          <a:bodyPr/>
          <a:lstStyle/>
          <a:p>
            <a:r>
              <a:rPr lang="en-US" sz="3200" smtClean="0"/>
              <a:t>The Process of Decision Making</a:t>
            </a:r>
            <a:endParaRPr lang="en-US" sz="3200"/>
          </a:p>
        </p:txBody>
      </p:sp>
      <p:sp>
        <p:nvSpPr>
          <p:cNvPr id="3" name="Content Placeholder 2"/>
          <p:cNvSpPr>
            <a:spLocks noGrp="1"/>
          </p:cNvSpPr>
          <p:nvPr>
            <p:ph sz="quarter" idx="14"/>
          </p:nvPr>
        </p:nvSpPr>
        <p:spPr>
          <a:xfrm>
            <a:off x="609600" y="1447800"/>
            <a:ext cx="8001000" cy="4572000"/>
          </a:xfrm>
        </p:spPr>
        <p:txBody>
          <a:bodyPr/>
          <a:lstStyle/>
          <a:p>
            <a:pPr lvl="1">
              <a:lnSpc>
                <a:spcPct val="90000"/>
              </a:lnSpc>
              <a:buFontTx/>
              <a:buChar char="•"/>
            </a:pPr>
            <a:r>
              <a:rPr lang="en-US" altLang="en-US" sz="2400"/>
              <a:t>Most states judge Directors in the exercise of business judgment by the </a:t>
            </a:r>
            <a:r>
              <a:rPr lang="en-US" altLang="en-US" sz="2400" u="sng"/>
              <a:t>process</a:t>
            </a:r>
            <a:r>
              <a:rPr lang="en-US" altLang="en-US" sz="2400"/>
              <a:t> followed in making the </a:t>
            </a:r>
            <a:r>
              <a:rPr lang="en-US" altLang="en-US" sz="2400" smtClean="0"/>
              <a:t>decision</a:t>
            </a:r>
            <a:br>
              <a:rPr lang="en-US" altLang="en-US" sz="2400" smtClean="0"/>
            </a:br>
            <a:endParaRPr lang="en-US" altLang="en-US" sz="2400"/>
          </a:p>
          <a:p>
            <a:pPr lvl="1">
              <a:lnSpc>
                <a:spcPct val="90000"/>
              </a:lnSpc>
              <a:buFontTx/>
              <a:buChar char="•"/>
            </a:pPr>
            <a:r>
              <a:rPr lang="en-US" altLang="en-US" sz="2400"/>
              <a:t>Courts’ primary inquiries are usually whether the Directors resorted, in good faith, to an “informed decision-making process</a:t>
            </a:r>
            <a:r>
              <a:rPr lang="en-US" altLang="en-US" sz="2400" smtClean="0"/>
              <a:t>”</a:t>
            </a:r>
            <a:br>
              <a:rPr lang="en-US" altLang="en-US" sz="2400" smtClean="0"/>
            </a:br>
            <a:endParaRPr lang="en-US" altLang="en-US" sz="2400"/>
          </a:p>
          <a:p>
            <a:pPr lvl="1">
              <a:lnSpc>
                <a:spcPct val="90000"/>
              </a:lnSpc>
              <a:buFontTx/>
              <a:buChar char="•"/>
            </a:pPr>
            <a:r>
              <a:rPr lang="en-US" altLang="en-US" sz="2400"/>
              <a:t>Collection and review of information is </a:t>
            </a:r>
            <a:r>
              <a:rPr lang="en-US" altLang="en-US" sz="2400" u="sng"/>
              <a:t>critical</a:t>
            </a:r>
          </a:p>
          <a:p>
            <a:pPr lvl="1">
              <a:lnSpc>
                <a:spcPct val="90000"/>
              </a:lnSpc>
              <a:buFontTx/>
              <a:buChar char="•"/>
            </a:pPr>
            <a:endParaRPr lang="en-US" sz="2400"/>
          </a:p>
        </p:txBody>
      </p:sp>
    </p:spTree>
    <p:extLst>
      <p:ext uri="{BB962C8B-B14F-4D97-AF65-F5344CB8AC3E}">
        <p14:creationId xmlns:p14="http://schemas.microsoft.com/office/powerpoint/2010/main" val="289489258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676400" y="228600"/>
            <a:ext cx="7391400" cy="533400"/>
          </a:xfrm>
        </p:spPr>
        <p:txBody>
          <a:bodyPr/>
          <a:lstStyle/>
          <a:p>
            <a:r>
              <a:rPr lang="en-US" sz="3200" smtClean="0"/>
              <a:t>Upon Whom May a Director Rely?</a:t>
            </a:r>
            <a:endParaRPr lang="en-US" sz="3200"/>
          </a:p>
        </p:txBody>
      </p:sp>
      <p:sp>
        <p:nvSpPr>
          <p:cNvPr id="3" name="Content Placeholder 2"/>
          <p:cNvSpPr>
            <a:spLocks noGrp="1"/>
          </p:cNvSpPr>
          <p:nvPr>
            <p:ph sz="quarter" idx="14"/>
          </p:nvPr>
        </p:nvSpPr>
        <p:spPr>
          <a:xfrm>
            <a:off x="381000" y="1371600"/>
            <a:ext cx="8382000" cy="4572000"/>
          </a:xfrm>
        </p:spPr>
        <p:txBody>
          <a:bodyPr/>
          <a:lstStyle/>
          <a:p>
            <a:pPr lvl="1">
              <a:lnSpc>
                <a:spcPct val="90000"/>
              </a:lnSpc>
              <a:buFontTx/>
              <a:buChar char="•"/>
            </a:pPr>
            <a:r>
              <a:rPr lang="en-US" altLang="en-US" sz="2400"/>
              <a:t>Unless a Director has knowledge or information that makes reliance unwarranted, generally may rely on records of the corporation and information, opinions, reports or statements (including financial statements and other financial data) prepared or presented by</a:t>
            </a:r>
            <a:r>
              <a:rPr lang="en-US" altLang="en-US" sz="2400" smtClean="0"/>
              <a:t>:</a:t>
            </a:r>
          </a:p>
          <a:p>
            <a:pPr lvl="1">
              <a:lnSpc>
                <a:spcPct val="90000"/>
              </a:lnSpc>
              <a:buFontTx/>
              <a:buChar char="•"/>
            </a:pPr>
            <a:endParaRPr lang="en-US" altLang="en-US" sz="2400" smtClean="0"/>
          </a:p>
          <a:p>
            <a:pPr marL="1193800" lvl="2" indent="-285750">
              <a:lnSpc>
                <a:spcPct val="80000"/>
              </a:lnSpc>
              <a:buFontTx/>
              <a:buChar char="–"/>
            </a:pPr>
            <a:r>
              <a:rPr lang="en-US" altLang="en-US">
                <a:solidFill>
                  <a:schemeClr val="tx1"/>
                </a:solidFill>
              </a:rPr>
              <a:t>Officers or employees of the corporation whom the Director believes, in good faith, to be reliable and competent in the matters </a:t>
            </a:r>
            <a:r>
              <a:rPr lang="en-US" altLang="en-US" smtClean="0">
                <a:solidFill>
                  <a:schemeClr val="tx1"/>
                </a:solidFill>
              </a:rPr>
              <a:t>presented</a:t>
            </a:r>
          </a:p>
          <a:p>
            <a:endParaRPr lang="en-US"/>
          </a:p>
        </p:txBody>
      </p:sp>
    </p:spTree>
    <p:extLst>
      <p:ext uri="{BB962C8B-B14F-4D97-AF65-F5344CB8AC3E}">
        <p14:creationId xmlns:p14="http://schemas.microsoft.com/office/powerpoint/2010/main" val="1788147070"/>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133600" y="228600"/>
            <a:ext cx="6438900" cy="533400"/>
          </a:xfrm>
        </p:spPr>
        <p:txBody>
          <a:bodyPr/>
          <a:lstStyle/>
          <a:p>
            <a:r>
              <a:rPr lang="en-US" sz="2800"/>
              <a:t>Upon Whom May a Director Rely?</a:t>
            </a:r>
          </a:p>
          <a:p>
            <a:endParaRPr lang="en-US" sz="3200"/>
          </a:p>
        </p:txBody>
      </p:sp>
      <p:sp>
        <p:nvSpPr>
          <p:cNvPr id="3" name="Content Placeholder 2"/>
          <p:cNvSpPr>
            <a:spLocks noGrp="1"/>
          </p:cNvSpPr>
          <p:nvPr>
            <p:ph sz="quarter" idx="14"/>
          </p:nvPr>
        </p:nvSpPr>
        <p:spPr/>
        <p:txBody>
          <a:bodyPr/>
          <a:lstStyle/>
          <a:p>
            <a:pPr marL="1365250" lvl="3" indent="0">
              <a:lnSpc>
                <a:spcPct val="80000"/>
              </a:lnSpc>
              <a:buClr>
                <a:schemeClr val="bg1"/>
              </a:buClr>
              <a:buSzPct val="25000"/>
              <a:buNone/>
            </a:pPr>
            <a:endParaRPr lang="en-US" altLang="en-US">
              <a:solidFill>
                <a:schemeClr val="tx1"/>
              </a:solidFill>
            </a:endParaRPr>
          </a:p>
          <a:p>
            <a:pPr marL="1193800" lvl="2" indent="-285750">
              <a:lnSpc>
                <a:spcPct val="80000"/>
              </a:lnSpc>
              <a:buFontTx/>
              <a:buChar char="–"/>
            </a:pPr>
            <a:r>
              <a:rPr lang="en-US" smtClean="0">
                <a:solidFill>
                  <a:schemeClr val="tx1"/>
                </a:solidFill>
              </a:rPr>
              <a:t>Counsel, accountants or other experts as to matters that the Director reasonably believes are within such person’s professional competence and who have been selected with reasonable care</a:t>
            </a:r>
            <a:br>
              <a:rPr lang="en-US" smtClean="0">
                <a:solidFill>
                  <a:schemeClr val="tx1"/>
                </a:solidFill>
              </a:rPr>
            </a:br>
          </a:p>
          <a:p>
            <a:pPr marL="1193800" lvl="2" indent="-285750">
              <a:lnSpc>
                <a:spcPct val="80000"/>
              </a:lnSpc>
              <a:buFontTx/>
              <a:buChar char="–"/>
            </a:pPr>
            <a:r>
              <a:rPr lang="en-US" smtClean="0">
                <a:solidFill>
                  <a:schemeClr val="tx1"/>
                </a:solidFill>
              </a:rPr>
              <a:t>Committees of the Board, even if he/she is not a member, if the Director believes, in good faith, that the committee merits confidence</a:t>
            </a:r>
            <a:endParaRPr lang="en-US">
              <a:solidFill>
                <a:schemeClr val="tx1"/>
              </a:solidFill>
            </a:endParaRPr>
          </a:p>
        </p:txBody>
      </p:sp>
    </p:spTree>
    <p:extLst>
      <p:ext uri="{BB962C8B-B14F-4D97-AF65-F5344CB8AC3E}">
        <p14:creationId xmlns:p14="http://schemas.microsoft.com/office/powerpoint/2010/main" val="183794952"/>
      </p:ext>
    </p:extLst>
  </p:cSld>
  <p:clrMapOvr>
    <a:masterClrMapping/>
  </p:clrMapOvr>
  <p:transition/>
  <p:timing>
    <p:tnLst>
      <p:par>
        <p:cTn id="1" dur="indefinite" restart="never" nodeType="tmRoot"/>
      </p:par>
    </p:tnLst>
  </p:timing>
</p:sld>
</file>

<file path=ppt/tags/tag1.xml><?xml version="1.0" encoding="utf-8"?>
<p:tagLst xmlns:p="http://schemas.openxmlformats.org/presentationml/2006/main">
  <p:tag name="AS_NET" val="4.0.30319.18444"/>
  <p:tag name="AS_OS" val="Microsoft Windows NT 6.1.7601 Service Pack 1"/>
  <p:tag name="AS_RELEASE_DATE" val="2014.02.25"/>
  <p:tag name="AS_TITLE" val="Aspose.Slides for .NET 4.0"/>
  <p:tag name="AS_VERSION" val="14.2.0.0"/>
</p:tagLst>
</file>

<file path=ppt/theme/theme1.xml><?xml version="1.0" encoding="utf-8"?>
<a:theme xmlns:r="http://schemas.openxmlformats.org/officeDocument/2006/relationships" xmlns:a="http://schemas.openxmlformats.org/drawingml/2006/main" name="WR Template">
  <a:themeElements>
    <a:clrScheme name="WOODS ROGERS">
      <a:dk1>
        <a:srgbClr val="455560"/>
      </a:dk1>
      <a:lt1>
        <a:srgbClr val="E8E2D6"/>
      </a:lt1>
      <a:dk2>
        <a:srgbClr val="455560"/>
      </a:dk2>
      <a:lt2>
        <a:srgbClr val="E8E2D6"/>
      </a:lt2>
      <a:accent1>
        <a:srgbClr val="008AB0"/>
      </a:accent1>
      <a:accent2>
        <a:srgbClr val="E4701E"/>
      </a:accent2>
      <a:accent3>
        <a:srgbClr val="15135F"/>
      </a:accent3>
      <a:accent4>
        <a:srgbClr val="D6D2CC"/>
      </a:accent4>
      <a:accent5>
        <a:srgbClr val="FFC220"/>
      </a:accent5>
      <a:accent6>
        <a:srgbClr val="000000"/>
      </a:accent6>
      <a:hlink>
        <a:srgbClr val="0000FF"/>
      </a:hlink>
      <a:folHlink>
        <a:srgbClr val="0000FF"/>
      </a:folHlink>
    </a:clrScheme>
    <a:fontScheme name="d_dmiguel_law_presentation">
      <a:majorFont>
        <a:latin typeface="Arial"/>
        <a:ea typeface=""/>
        <a:cs typeface=""/>
      </a:majorFont>
      <a:minorFont>
        <a:latin typeface="verdana"/>
        <a:ea typeface=""/>
        <a:cs typeface=""/>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heme>
</file>

<file path=ppt/theme/theme2.xml><?xml version="1.0" encoding="utf-8"?>
<a:theme xmlns:r="http://schemas.openxmlformats.org/officeDocument/2006/relationships"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heme>
</file>

<file path=ppt/theme/theme3.xml><?xml version="1.0" encoding="utf-8"?>
<a:theme xmlns:r="http://schemas.openxmlformats.org/officeDocument/2006/relationships"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heme>
</file>

<file path=customXml/item1.xml><?xml version="1.0" encoding="utf-8"?>
<?mso-contentType ?>
<FormTemplates xmlns="http://schemas.microsoft.com/sharepoint/v3/contenttype/forms">
  <Display>DocumentLibraryForm</Display>
  <Edit>AssetEditForm</Edit>
  <New>DocumentLibraryForm</New>
</FormTemplates>
</file>

<file path=docProps/app.xml><?xml version="1.0" encoding="utf-8"?>
<Properties xmlns="http://schemas.openxmlformats.org/officeDocument/2006/extended-properties">
  <Template>WR Template</Template>
  <PresentationFormat>On-screen Show (4:3)</PresentationFormat>
  <TotalTime>0</TotalTime>
  <SharedDoc>0</SharedDoc>
  <HyperlinkBase/>
  <Application>Microsoft Office PowerPoint</Application>
  <AppVersion>14.0000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cp:revision>1</cp:revision>
  <cp:lastPrinted>1601-01-01T00:00:00.000</cp:lastPrinted>
  <dcterms:created xsi:type="dcterms:W3CDTF">1601-01-01T00:00:00Z</dcterms:created>
  <dcterms:modified xsi:type="dcterms:W3CDTF">1601-01-01T00:00:00Z</dcterms:modified>
</cp:coreProperties>
</file>