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041F9E-A2BA-4C36-A9B2-E70E4448E96D}" type="datetimeFigureOut">
              <a:rPr lang="en-US" smtClean="0"/>
              <a:t>1/15/2015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EED955-E165-4098-A8BE-5FBC35ECD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8800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95400"/>
            <a:ext cx="91440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solidFill>
            <a:schemeClr val="tx1">
              <a:lumMod val="95000"/>
              <a:lumOff val="5000"/>
              <a:alpha val="88000"/>
            </a:schemeClr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B5DAE-4F62-4257-8224-C613E319DA40}" type="datetime1">
              <a:rPr lang="en-US" smtClean="0"/>
              <a:t>1/15/2015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www.NetworkTools.nchn.org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DBA25-7120-4516-B341-D5E4DFB90DE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999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1177-B1CB-4148-BC1E-F38FC3C75B60}" type="datetime1">
              <a:rPr lang="en-US" smtClean="0"/>
              <a:t>1/15/2015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www.NetworkTools.nchn.org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DBA25-7120-4516-B341-D5E4DFB90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9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B6D8E-7EB0-4999-BDF0-E016DFE5A070}" type="datetime1">
              <a:rPr lang="en-US" smtClean="0"/>
              <a:t>1/15/2015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www.NetworkTools.nchn.org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DBA25-7120-4516-B341-D5E4DFB90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270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90DE5-FE01-492C-884C-31916E0C2F90}" type="datetime1">
              <a:rPr lang="en-US" smtClean="0"/>
              <a:t>1/15/2015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www.NetworkTools.nchn.org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DBA25-7120-4516-B341-D5E4DFB90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599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37978-AF0C-4DA0-A7C6-65F8D93AAEB9}" type="datetime1">
              <a:rPr lang="en-US" smtClean="0"/>
              <a:t>1/15/2015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www.NetworkTools.nchn.org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DBA25-7120-4516-B341-D5E4DFB90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373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6288A-55B3-4563-A1D2-4F9F3D348D84}" type="datetime1">
              <a:rPr lang="en-US" smtClean="0"/>
              <a:t>1/15/2015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www.NetworkTools.nchn.org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DBA25-7120-4516-B341-D5E4DFB90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104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6C771-D1F8-438B-BF02-1A33ED52F09E}" type="datetime1">
              <a:rPr lang="en-US" smtClean="0"/>
              <a:t>1/15/2015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www.NetworkTools.nchn.org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DBA25-7120-4516-B341-D5E4DFB90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986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8AE32-E43A-4405-8995-28DF40D38DEB}" type="datetime1">
              <a:rPr lang="en-US" smtClean="0"/>
              <a:t>1/15/2015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www.NetworkTools.nchn.org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DBA25-7120-4516-B341-D5E4DFB90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748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C81A4-D560-4C12-A4D3-7D89F5C86CEC}" type="datetime1">
              <a:rPr lang="en-US" smtClean="0"/>
              <a:t>1/15/2015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www.NetworkTools.nchn.org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DBA25-7120-4516-B341-D5E4DFB90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102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0223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7FFFF-ED2C-4B76-AEDA-A19133B52AB8}" type="datetime1">
              <a:rPr lang="en-US" smtClean="0"/>
              <a:t>1/15/2015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www.NetworkTools.nchn.org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DBA25-7120-4516-B341-D5E4DFB90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67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B9B00-A065-463E-B22F-4B891BA5FCA8}" type="datetime1">
              <a:rPr lang="en-US" smtClean="0"/>
              <a:t>1/15/2015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www.NetworkTools.nchn.org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DBA25-7120-4516-B341-D5E4DFB90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373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95400"/>
            <a:ext cx="91440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 userDrawn="1"/>
        </p:nvSpPr>
        <p:spPr>
          <a:xfrm>
            <a:off x="0" y="6172200"/>
            <a:ext cx="9144000" cy="685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267199"/>
          </a:xfrm>
          <a:prstGeom prst="rect">
            <a:avLst/>
          </a:prstGeom>
          <a:solidFill>
            <a:schemeClr val="tx1">
              <a:lumMod val="95000"/>
              <a:lumOff val="5000"/>
              <a:alpha val="87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3619B064-4955-411C-B11B-7D9B0D2D103C}" type="datetime1">
              <a:rPr lang="en-US" smtClean="0"/>
              <a:t>1/15/2015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www.NetworkTools.nchn.org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097DBA25-7120-4516-B341-D5E4DFB90DE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289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bg1"/>
          </a:solidFill>
          <a:latin typeface="+mj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1"/>
          </a:solidFill>
          <a:latin typeface="+mj-lt"/>
          <a:ea typeface="Verdana" panose="020B0604030504040204" pitchFamily="34" charset="0"/>
          <a:cs typeface="Verdana" panose="020B060403050404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1"/>
          </a:solidFill>
          <a:latin typeface="+mj-lt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j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1"/>
          </a:solidFill>
          <a:latin typeface="+mj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1"/>
          </a:solidFill>
          <a:latin typeface="+mj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447800"/>
            <a:ext cx="7772400" cy="1981200"/>
          </a:xfrm>
        </p:spPr>
        <p:txBody>
          <a:bodyPr>
            <a:normAutofit/>
          </a:bodyPr>
          <a:lstStyle/>
          <a:p>
            <a:r>
              <a:rPr lang="en-US" sz="4400" dirty="0" smtClean="0">
                <a:effectLst>
                  <a:outerShdw blurRad="38100" dist="63500" dir="2700000" sx="101000" sy="101000" algn="tl">
                    <a:srgbClr val="000000">
                      <a:alpha val="74000"/>
                    </a:srgbClr>
                  </a:outerShdw>
                </a:effectLst>
              </a:rPr>
              <a:t>Tools and Strategies for Managing Health Networks</a:t>
            </a:r>
            <a:endParaRPr lang="en-US" sz="4400" dirty="0">
              <a:effectLst>
                <a:outerShdw blurRad="38100" dist="63500" dir="2700000" sx="101000" sy="101000" algn="tl">
                  <a:srgbClr val="000000">
                    <a:alpha val="74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4877" y="3505200"/>
            <a:ext cx="8171923" cy="2462791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A collaborative work of the National Cooperative of Health Networks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www.NetworkTools.nchn.org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354EE-A794-40A6-8E4B-1B5A5C4DE0E3}" type="datetime1">
              <a:rPr lang="en-US" smtClean="0"/>
              <a:t>1/15/2015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DBA25-7120-4516-B341-D5E4DFB90DE9}" type="slidenum">
              <a:rPr lang="en-US" smtClean="0"/>
              <a:t>1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4726027"/>
            <a:ext cx="5074024" cy="1141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67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72200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6288A-55B3-4563-A1D2-4F9F3D348D84}" type="datetime1">
              <a:rPr lang="en-US" smtClean="0"/>
              <a:t>1/15/2015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www.NetworkTools.nchn.org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DBA25-7120-4516-B341-D5E4DFB90DE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29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Share network resources </a:t>
            </a:r>
          </a:p>
          <a:p>
            <a:pPr lvl="1"/>
            <a:r>
              <a:rPr lang="en-US" dirty="0" smtClean="0"/>
              <a:t>Articles and informational documents</a:t>
            </a:r>
          </a:p>
          <a:p>
            <a:pPr lvl="1"/>
            <a:r>
              <a:rPr lang="en-US" dirty="0" smtClean="0"/>
              <a:t>Links</a:t>
            </a:r>
          </a:p>
          <a:p>
            <a:r>
              <a:rPr lang="en-US" dirty="0" smtClean="0"/>
              <a:t>Provide sample documents (so you don’t have to “reinvent the wheel”)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www.NetworkTools.nchn.org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2EE06-69FA-48DA-9173-14C9D70B0531}" type="datetime1">
              <a:rPr lang="en-US" smtClean="0"/>
              <a:t>1/15/2015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DBA25-7120-4516-B341-D5E4DFB90DE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45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Overviewing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Network Overview</a:t>
            </a:r>
          </a:p>
          <a:p>
            <a:pPr lvl="1"/>
            <a:r>
              <a:rPr lang="en-US" dirty="0" smtClean="0"/>
              <a:t>What are health networks?</a:t>
            </a:r>
          </a:p>
          <a:p>
            <a:pPr lvl="1"/>
            <a:r>
              <a:rPr lang="en-US" dirty="0" smtClean="0"/>
              <a:t>Types of health networks</a:t>
            </a:r>
          </a:p>
          <a:p>
            <a:pPr lvl="1"/>
            <a:r>
              <a:rPr lang="en-US" dirty="0" smtClean="0"/>
              <a:t>Stages of Development</a:t>
            </a:r>
          </a:p>
          <a:p>
            <a:pPr lvl="1"/>
            <a:r>
              <a:rPr lang="en-US" dirty="0" smtClean="0"/>
              <a:t>Benefits of Networks</a:t>
            </a:r>
          </a:p>
          <a:p>
            <a:pPr lvl="1"/>
            <a:r>
              <a:rPr lang="en-US" dirty="0" smtClean="0"/>
              <a:t>Legal Aspects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Funding &amp; Sustainability</a:t>
            </a:r>
          </a:p>
          <a:p>
            <a:r>
              <a:rPr lang="en-US" dirty="0" smtClean="0"/>
              <a:t>Board Development &amp; Engagement</a:t>
            </a:r>
          </a:p>
          <a:p>
            <a:r>
              <a:rPr lang="en-US" dirty="0" smtClean="0"/>
              <a:t>Leadership</a:t>
            </a:r>
          </a:p>
          <a:p>
            <a:r>
              <a:rPr lang="en-US" dirty="0" smtClean="0"/>
              <a:t>Staffing</a:t>
            </a:r>
          </a:p>
          <a:p>
            <a:r>
              <a:rPr lang="en-US" dirty="0" smtClean="0"/>
              <a:t>Community Assessments</a:t>
            </a:r>
          </a:p>
          <a:p>
            <a:r>
              <a:rPr lang="en-US" dirty="0" smtClean="0"/>
              <a:t>Community Engagement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90DE5-FE01-492C-884C-31916E0C2F90}" type="datetime1">
              <a:rPr lang="en-US" smtClean="0"/>
              <a:t>1/15/2015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www.NetworkTools.nchn.org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DBA25-7120-4516-B341-D5E4DFB90DE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21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Overview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Evaluation</a:t>
            </a:r>
          </a:p>
          <a:p>
            <a:r>
              <a:rPr lang="en-US" dirty="0" smtClean="0"/>
              <a:t>Problems &amp; Solutions</a:t>
            </a:r>
          </a:p>
          <a:p>
            <a:r>
              <a:rPr lang="en-US" dirty="0" smtClean="0"/>
              <a:t>Policy, Legislation, and Forecasting</a:t>
            </a:r>
          </a:p>
          <a:p>
            <a:r>
              <a:rPr lang="en-US" dirty="0" smtClean="0"/>
              <a:t>Committees &amp; Roundtables</a:t>
            </a:r>
          </a:p>
          <a:p>
            <a:r>
              <a:rPr lang="en-US" dirty="0" smtClean="0"/>
              <a:t>Links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Sitemap</a:t>
            </a:r>
          </a:p>
          <a:p>
            <a:r>
              <a:rPr lang="en-US" dirty="0" smtClean="0"/>
              <a:t>Search</a:t>
            </a:r>
          </a:p>
          <a:p>
            <a:r>
              <a:rPr lang="en-US" dirty="0" smtClean="0"/>
              <a:t>Suggest a Resource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6288A-55B3-4563-A1D2-4F9F3D348D84}" type="datetime1">
              <a:rPr lang="en-US" smtClean="0"/>
              <a:t>1/15/2015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www.NetworkTools.nchn.org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DBA25-7120-4516-B341-D5E4DFB90DE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26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Developed over 3 years by the Program Development Committee</a:t>
            </a:r>
          </a:p>
          <a:p>
            <a:r>
              <a:rPr lang="en-US" dirty="0" smtClean="0"/>
              <a:t>Documents and presentations from over 30 sources, including:</a:t>
            </a:r>
          </a:p>
          <a:p>
            <a:pPr lvl="1"/>
            <a:r>
              <a:rPr lang="en-US" dirty="0" smtClean="0"/>
              <a:t>NCHN Members</a:t>
            </a:r>
          </a:p>
          <a:p>
            <a:pPr lvl="1"/>
            <a:r>
              <a:rPr lang="en-US" dirty="0" smtClean="0"/>
              <a:t>Network Experts</a:t>
            </a:r>
          </a:p>
          <a:p>
            <a:pPr lvl="1"/>
            <a:r>
              <a:rPr lang="en-US" dirty="0" smtClean="0"/>
              <a:t>Marketing and Nonprofit Professionals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6288A-55B3-4563-A1D2-4F9F3D348D84}" type="datetime1">
              <a:rPr lang="en-US" smtClean="0"/>
              <a:t>1/15/2015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www.NetworkTools.nchn.org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DBA25-7120-4516-B341-D5E4DFB90DE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4204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is Vital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Submit a Resource</a:t>
            </a:r>
            <a:br>
              <a:rPr lang="en-US" dirty="0" smtClean="0"/>
            </a:br>
            <a:r>
              <a:rPr lang="en-US" dirty="0" smtClean="0"/>
              <a:t>The site was developed to be updated on an ongoing basis. If you have documents to share, please submit these online at networktools.nchn.org</a:t>
            </a:r>
          </a:p>
          <a:p>
            <a:r>
              <a:rPr lang="en-US" dirty="0" smtClean="0"/>
              <a:t>Suggest a Resource</a:t>
            </a:r>
            <a:br>
              <a:rPr lang="en-US" dirty="0" smtClean="0"/>
            </a:br>
            <a:r>
              <a:rPr lang="en-US" dirty="0" smtClean="0"/>
              <a:t>Need a certain kind of information? Suggest a resource online at networktools.nchn.org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90DE5-FE01-492C-884C-31916E0C2F90}" type="datetime1">
              <a:rPr lang="en-US" smtClean="0"/>
              <a:t>1/15/2015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www.NetworkTools.nchn.org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DBA25-7120-4516-B341-D5E4DFB90DE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6165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US" dirty="0" smtClean="0"/>
              <a:t>Christy </a:t>
            </a:r>
            <a:r>
              <a:rPr lang="en-US" dirty="0" err="1" smtClean="0"/>
              <a:t>Sullenberger</a:t>
            </a:r>
            <a:r>
              <a:rPr lang="en-US" dirty="0" smtClean="0"/>
              <a:t>, MS</a:t>
            </a:r>
            <a:br>
              <a:rPr lang="en-US" dirty="0" smtClean="0"/>
            </a:br>
            <a:r>
              <a:rPr lang="en-US" dirty="0" smtClean="0"/>
              <a:t>Director of Member Services, NCHN</a:t>
            </a:r>
          </a:p>
          <a:p>
            <a:pPr marL="0" indent="0" algn="ctr">
              <a:buNone/>
            </a:pPr>
            <a:r>
              <a:rPr lang="en-US" dirty="0" err="1" smtClean="0"/>
              <a:t>Ph</a:t>
            </a:r>
            <a:r>
              <a:rPr lang="en-US" dirty="0" smtClean="0"/>
              <a:t>: 540.352.2529</a:t>
            </a:r>
            <a:br>
              <a:rPr lang="en-US" dirty="0" smtClean="0"/>
            </a:br>
            <a:r>
              <a:rPr lang="en-US" dirty="0" smtClean="0"/>
              <a:t>Email: csullenberger@nchn.org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90DE5-FE01-492C-884C-31916E0C2F90}" type="datetime1">
              <a:rPr lang="en-US" smtClean="0"/>
              <a:t>1/15/2015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www.NetworkTools.nchn.org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DBA25-7120-4516-B341-D5E4DFB90DE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44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161</Words>
  <Application>Microsoft Office PowerPoint</Application>
  <PresentationFormat>On-screen Show (4:3)</PresentationFormat>
  <Paragraphs>67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Tools and Strategies for Managing Health Networks</vt:lpstr>
      <vt:lpstr>PowerPoint Presentation</vt:lpstr>
      <vt:lpstr>Purpose</vt:lpstr>
      <vt:lpstr>Content Overviewing</vt:lpstr>
      <vt:lpstr>Content Overview (cont.)</vt:lpstr>
      <vt:lpstr>Authors</vt:lpstr>
      <vt:lpstr>Change is Vital</vt:lpstr>
      <vt:lpstr>Contact</vt:lpstr>
    </vt:vector>
  </TitlesOfParts>
  <Company>Edward Via College of Osteopathic Medicine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critter</dc:creator>
  <cp:lastModifiedBy>critter</cp:lastModifiedBy>
  <cp:revision>7</cp:revision>
  <dcterms:created xsi:type="dcterms:W3CDTF">2015-01-15T18:25:22Z</dcterms:created>
  <dcterms:modified xsi:type="dcterms:W3CDTF">2015-01-15T19:44:28Z</dcterms:modified>
</cp:coreProperties>
</file>