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1"/>
  </p:notesMasterIdLst>
  <p:handoutMasterIdLst>
    <p:handoutMasterId r:id="rId12"/>
  </p:handoutMasterIdLst>
  <p:sldIdLst>
    <p:sldId id="259" r:id="rId3"/>
    <p:sldId id="260" r:id="rId4"/>
    <p:sldId id="261" r:id="rId5"/>
    <p:sldId id="262" r:id="rId6"/>
    <p:sldId id="263" r:id="rId7"/>
    <p:sldId id="264" r:id="rId8"/>
    <p:sldId id="265" r:id="rId9"/>
    <p:sldId id="269" r:id="rId10"/>
  </p:sldIdLst>
  <p:sldSz cx="9144000" cy="6858000" type="screen4x3"/>
  <p:notesSz cx="6985000" cy="9283700"/>
  <p:custDataLst>
    <p:tags r:id="rId13"/>
  </p:custDataLst>
  <p:defaultTextStyle>
    <a:defPPr>
      <a:defRPr lang="en-US"/>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ECEDD8"/>
    <a:srgbClr val="372A9A"/>
    <a:srgbClr val="0F0F0E"/>
    <a:srgbClr val="FFFFFF"/>
    <a:srgbClr val="46A3A5"/>
    <a:srgbClr val="A8A594"/>
    <a:srgbClr val="46A3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1V>
      <a:tcStyle>
        <a:tcBdr>
          <a:top>
            <a:lnRef idx="1">
              <a:schemeClr val="accent3"/>
            </a:lnRef>
          </a:top>
          <a:bottom>
            <a:lnRef idx="1">
              <a:schemeClr val="accent3"/>
            </a:lnRef>
          </a:bottom>
        </a:tcBdr>
        <a:fill>
          <a:solidFill>
            <a:schemeClr val="accent3">
              <a:alpha val="40000"/>
            </a:schemeClr>
          </a:solidFill>
        </a:fill>
      </a:tcStyle>
    </a:band1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42" autoAdjust="0"/>
    <p:restoredTop sz="94802" autoAdjust="0"/>
  </p:normalViewPr>
  <p:slideViewPr>
    <p:cSldViewPr>
      <p:cViewPr>
        <p:scale>
          <a:sx n="85" d="100"/>
          <a:sy n="85" d="100"/>
        </p:scale>
        <p:origin x="-966" y="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144" y="-102"/>
      </p:cViewPr>
      <p:guideLst>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gs" Target="tags/tag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137" cy="463571"/>
          </a:xfrm>
          <a:prstGeom prst="rect">
            <a:avLst/>
          </a:prstGeom>
        </p:spPr>
        <p:txBody>
          <a:bodyPr vert="horz" lIns="92951" tIns="46476" rIns="92951" bIns="46476" rtlCol="0"/>
          <a:lstStyle>
            <a:lvl1pPr algn="l" fontAlgn="auto">
              <a:spcBef>
                <a:spcPct val="0"/>
              </a:spcBef>
              <a:spcAft>
                <a:spcPct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56348" y="0"/>
            <a:ext cx="3027137" cy="463571"/>
          </a:xfrm>
          <a:prstGeom prst="rect">
            <a:avLst/>
          </a:prstGeom>
        </p:spPr>
        <p:txBody>
          <a:bodyPr vert="horz" lIns="92951" tIns="46476" rIns="92951" bIns="46476" rtlCol="0"/>
          <a:lstStyle>
            <a:lvl1pPr algn="r" fontAlgn="auto">
              <a:spcBef>
                <a:spcPct val="0"/>
              </a:spcBef>
              <a:spcAft>
                <a:spcPct val="0"/>
              </a:spcAft>
              <a:defRPr sz="1200" smtClean="0">
                <a:latin typeface="+mn-lt"/>
                <a:cs typeface="+mn-cs"/>
              </a:defRPr>
            </a:lvl1pPr>
          </a:lstStyle>
          <a:p>
            <a:pPr>
              <a:defRPr/>
            </a:pPr>
            <a:fld id="{8B9BC21F-6BAA-47D9-B082-BB363B1E915B}" type="datetimeFigureOut">
              <a:rPr lang="en-US"/>
              <a:pPr>
                <a:defRPr/>
              </a:pPr>
              <a:t>1/15/2015</a:t>
            </a:fld>
            <a:endParaRPr lang="en-US"/>
          </a:p>
        </p:txBody>
      </p:sp>
      <p:sp>
        <p:nvSpPr>
          <p:cNvPr id="4" name="Footer Placeholder 3"/>
          <p:cNvSpPr>
            <a:spLocks noGrp="1"/>
          </p:cNvSpPr>
          <p:nvPr>
            <p:ph type="ftr" sz="quarter" idx="2"/>
          </p:nvPr>
        </p:nvSpPr>
        <p:spPr>
          <a:xfrm>
            <a:off x="0" y="8818595"/>
            <a:ext cx="3027137" cy="463571"/>
          </a:xfrm>
          <a:prstGeom prst="rect">
            <a:avLst/>
          </a:prstGeom>
        </p:spPr>
        <p:txBody>
          <a:bodyPr vert="horz" lIns="92951" tIns="46476" rIns="92951" bIns="46476" rtlCol="0" anchor="b"/>
          <a:lstStyle>
            <a:lvl1pPr algn="l" fontAlgn="auto">
              <a:spcBef>
                <a:spcPct val="0"/>
              </a:spcBef>
              <a:spcAft>
                <a:spcPct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56348" y="8818595"/>
            <a:ext cx="3027137" cy="463571"/>
          </a:xfrm>
          <a:prstGeom prst="rect">
            <a:avLst/>
          </a:prstGeom>
        </p:spPr>
        <p:txBody>
          <a:bodyPr vert="horz" lIns="92951" tIns="46476" rIns="92951" bIns="46476" rtlCol="0" anchor="b"/>
          <a:lstStyle>
            <a:lvl1pPr algn="r" fontAlgn="auto">
              <a:spcBef>
                <a:spcPct val="0"/>
              </a:spcBef>
              <a:spcAft>
                <a:spcPct val="0"/>
              </a:spcAft>
              <a:defRPr sz="1200" smtClean="0">
                <a:latin typeface="+mn-lt"/>
                <a:cs typeface="+mn-cs"/>
              </a:defRPr>
            </a:lvl1pPr>
          </a:lstStyle>
          <a:p>
            <a:pPr>
              <a:defRPr/>
            </a:pPr>
            <a:fld id="{2A01E60B-64A6-4E4E-A459-F2B3C0F45C96}" type="slidenum">
              <a:rPr lang="en-US"/>
              <a:pPr>
                <a:defRPr/>
              </a:pPr>
              <a:t>‹#›</a:t>
            </a:fld>
            <a:endParaRPr lang="en-US"/>
          </a:p>
        </p:txBody>
      </p:sp>
    </p:spTree>
    <p:extLst>
      <p:ext uri="{BB962C8B-B14F-4D97-AF65-F5344CB8AC3E}">
        <p14:creationId xmlns:p14="http://schemas.microsoft.com/office/powerpoint/2010/main" val="33376171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137" cy="463571"/>
          </a:xfrm>
          <a:prstGeom prst="rect">
            <a:avLst/>
          </a:prstGeom>
        </p:spPr>
        <p:txBody>
          <a:bodyPr vert="horz" lIns="92951" tIns="46476" rIns="92951" bIns="46476" rtlCol="0"/>
          <a:lstStyle>
            <a:lvl1pPr algn="l" fontAlgn="auto">
              <a:spcBef>
                <a:spcPct val="0"/>
              </a:spcBef>
              <a:spcAft>
                <a:spcPct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56348" y="0"/>
            <a:ext cx="3027137" cy="463571"/>
          </a:xfrm>
          <a:prstGeom prst="rect">
            <a:avLst/>
          </a:prstGeom>
        </p:spPr>
        <p:txBody>
          <a:bodyPr vert="horz" lIns="92951" tIns="46476" rIns="92951" bIns="46476" rtlCol="0"/>
          <a:lstStyle>
            <a:lvl1pPr algn="r" fontAlgn="auto">
              <a:spcBef>
                <a:spcPct val="0"/>
              </a:spcBef>
              <a:spcAft>
                <a:spcPct val="0"/>
              </a:spcAft>
              <a:defRPr sz="1200" smtClean="0">
                <a:latin typeface="+mn-lt"/>
                <a:cs typeface="+mn-cs"/>
              </a:defRPr>
            </a:lvl1pPr>
          </a:lstStyle>
          <a:p>
            <a:pPr>
              <a:defRPr/>
            </a:pPr>
            <a:fld id="{951B7D7A-2AC5-4022-87E9-9BD9BDB519F0}" type="datetimeFigureOut">
              <a:rPr lang="en-US"/>
              <a:pPr>
                <a:defRPr/>
              </a:pPr>
              <a:t>1/15/2015</a:t>
            </a:fld>
            <a:endParaRPr lang="en-US"/>
          </a:p>
        </p:txBody>
      </p:sp>
      <p:sp>
        <p:nvSpPr>
          <p:cNvPr id="4" name="Slide Image Placeholder 3"/>
          <p:cNvSpPr>
            <a:spLocks noGrp="1" noRot="1" noChangeAspect="1"/>
          </p:cNvSpPr>
          <p:nvPr>
            <p:ph type="sldImg" idx="2"/>
          </p:nvPr>
        </p:nvSpPr>
        <p:spPr>
          <a:xfrm>
            <a:off x="1171575" y="695325"/>
            <a:ext cx="4641850" cy="3481388"/>
          </a:xfrm>
          <a:prstGeom prst="rect">
            <a:avLst/>
          </a:prstGeom>
          <a:noFill/>
          <a:ln w="12700">
            <a:solidFill>
              <a:prstClr val="black"/>
            </a:solidFill>
          </a:ln>
        </p:spPr>
      </p:sp>
      <p:sp>
        <p:nvSpPr>
          <p:cNvPr id="5" name="Notes Placeholder 4"/>
          <p:cNvSpPr>
            <a:spLocks noGrp="1"/>
          </p:cNvSpPr>
          <p:nvPr>
            <p:ph type="body" sz="quarter" idx="3"/>
          </p:nvPr>
        </p:nvSpPr>
        <p:spPr>
          <a:xfrm>
            <a:off x="698804" y="4410065"/>
            <a:ext cx="5587394" cy="4176744"/>
          </a:xfrm>
          <a:prstGeom prst="rect">
            <a:avLst/>
          </a:prstGeom>
        </p:spPr>
        <p:txBody>
          <a:bodyPr vert="horz" lIns="92951" tIns="46476" rIns="92951" bIns="46476"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18595"/>
            <a:ext cx="3027137" cy="463571"/>
          </a:xfrm>
          <a:prstGeom prst="rect">
            <a:avLst/>
          </a:prstGeom>
        </p:spPr>
        <p:txBody>
          <a:bodyPr vert="horz" lIns="92951" tIns="46476" rIns="92951" bIns="46476" rtlCol="0" anchor="b"/>
          <a:lstStyle>
            <a:lvl1pPr algn="l" fontAlgn="auto">
              <a:spcBef>
                <a:spcPct val="0"/>
              </a:spcBef>
              <a:spcAft>
                <a:spcPct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56348" y="8818595"/>
            <a:ext cx="3027137" cy="463571"/>
          </a:xfrm>
          <a:prstGeom prst="rect">
            <a:avLst/>
          </a:prstGeom>
        </p:spPr>
        <p:txBody>
          <a:bodyPr vert="horz" lIns="92951" tIns="46476" rIns="92951" bIns="46476" rtlCol="0" anchor="b"/>
          <a:lstStyle>
            <a:lvl1pPr algn="r" fontAlgn="auto">
              <a:spcBef>
                <a:spcPct val="0"/>
              </a:spcBef>
              <a:spcAft>
                <a:spcPct val="0"/>
              </a:spcAft>
              <a:defRPr sz="1200" smtClean="0">
                <a:latin typeface="+mn-lt"/>
                <a:cs typeface="+mn-cs"/>
              </a:defRPr>
            </a:lvl1pPr>
          </a:lstStyle>
          <a:p>
            <a:pPr>
              <a:defRPr/>
            </a:pPr>
            <a:fld id="{8B0A9C6F-4CEB-4FFB-8322-5A3FC549166A}" type="slidenum">
              <a:rPr lang="en-US"/>
              <a:pPr>
                <a:defRPr/>
              </a:pPr>
              <a:t>‹#›</a:t>
            </a:fld>
            <a:endParaRPr lang="en-US"/>
          </a:p>
        </p:txBody>
      </p:sp>
    </p:spTree>
    <p:extLst>
      <p:ext uri="{BB962C8B-B14F-4D97-AF65-F5344CB8AC3E}">
        <p14:creationId xmlns:p14="http://schemas.microsoft.com/office/powerpoint/2010/main" val="344395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1</a:t>
            </a:fld>
            <a:endParaRPr lang="en-US"/>
          </a:p>
        </p:txBody>
      </p:sp>
    </p:spTree>
    <p:extLst>
      <p:ext uri="{BB962C8B-B14F-4D97-AF65-F5344CB8AC3E}">
        <p14:creationId xmlns:p14="http://schemas.microsoft.com/office/powerpoint/2010/main" val="2016068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2</a:t>
            </a:fld>
            <a:endParaRPr lang="en-US"/>
          </a:p>
        </p:txBody>
      </p:sp>
    </p:spTree>
    <p:extLst>
      <p:ext uri="{BB962C8B-B14F-4D97-AF65-F5344CB8AC3E}">
        <p14:creationId xmlns:p14="http://schemas.microsoft.com/office/powerpoint/2010/main" val="4269726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3</a:t>
            </a:fld>
            <a:endParaRPr lang="en-US"/>
          </a:p>
        </p:txBody>
      </p:sp>
    </p:spTree>
    <p:extLst>
      <p:ext uri="{BB962C8B-B14F-4D97-AF65-F5344CB8AC3E}">
        <p14:creationId xmlns:p14="http://schemas.microsoft.com/office/powerpoint/2010/main" val="2699507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4</a:t>
            </a:fld>
            <a:endParaRPr lang="en-US"/>
          </a:p>
        </p:txBody>
      </p:sp>
    </p:spTree>
    <p:extLst>
      <p:ext uri="{BB962C8B-B14F-4D97-AF65-F5344CB8AC3E}">
        <p14:creationId xmlns:p14="http://schemas.microsoft.com/office/powerpoint/2010/main" val="618179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5</a:t>
            </a:fld>
            <a:endParaRPr lang="en-US"/>
          </a:p>
        </p:txBody>
      </p:sp>
    </p:spTree>
    <p:extLst>
      <p:ext uri="{BB962C8B-B14F-4D97-AF65-F5344CB8AC3E}">
        <p14:creationId xmlns:p14="http://schemas.microsoft.com/office/powerpoint/2010/main" val="1960771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6</a:t>
            </a:fld>
            <a:endParaRPr lang="en-US"/>
          </a:p>
        </p:txBody>
      </p:sp>
    </p:spTree>
    <p:extLst>
      <p:ext uri="{BB962C8B-B14F-4D97-AF65-F5344CB8AC3E}">
        <p14:creationId xmlns:p14="http://schemas.microsoft.com/office/powerpoint/2010/main" val="38533109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7</a:t>
            </a:fld>
            <a:endParaRPr lang="en-US"/>
          </a:p>
        </p:txBody>
      </p:sp>
    </p:spTree>
    <p:extLst>
      <p:ext uri="{BB962C8B-B14F-4D97-AF65-F5344CB8AC3E}">
        <p14:creationId xmlns:p14="http://schemas.microsoft.com/office/powerpoint/2010/main" val="161731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8</a:t>
            </a:fld>
            <a:endParaRPr lang="en-US"/>
          </a:p>
        </p:txBody>
      </p:sp>
    </p:spTree>
    <p:extLst>
      <p:ext uri="{BB962C8B-B14F-4D97-AF65-F5344CB8AC3E}">
        <p14:creationId xmlns:p14="http://schemas.microsoft.com/office/powerpoint/2010/main" val="20525685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23"/>
          <p:cNvPicPr>
            <a:picLocks noChangeAspect="1"/>
          </p:cNvPicPr>
          <p:nvPr userDrawn="1"/>
        </p:nvPicPr>
        <p:blipFill>
          <a:blip r:embed="rId2">
            <a:extLst>
              <a:ext uri="{28A0092B-C50C-407E-A947-70E740481C1C}">
                <a14:useLocalDpi xmlns:a14="http://schemas.microsoft.com/office/drawing/2010/main" val="0"/>
              </a:ext>
            </a:extLst>
          </a:blip>
          <a:stretch/>
        </p:blipFill>
        <p:spPr>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Content Placeholder 11"/>
          <p:cNvSpPr>
            <a:spLocks noGrp="1"/>
          </p:cNvSpPr>
          <p:nvPr>
            <p:ph sz="quarter" idx="11"/>
          </p:nvPr>
        </p:nvSpPr>
        <p:spPr>
          <a:xfrm>
            <a:off x="6172199" y="3044952"/>
            <a:ext cx="2947737" cy="3203448"/>
          </a:xfrm>
          <a:prstGeom prst="rect">
            <a:avLst/>
          </a:prstGeom>
        </p:spPr>
        <p:txBody>
          <a:bodyPr/>
          <a:lstStyle>
            <a:lvl1pPr marL="0" indent="0" algn="r">
              <a:buNone/>
              <a:defRPr sz="2400" b="1" cap="small">
                <a:solidFill>
                  <a:schemeClr val="accent4"/>
                </a:solidFill>
                <a:effectLst>
                  <a:outerShdw blurRad="38100" dist="38100" dir="2700000" algn="tl">
                    <a:srgbClr val="000000">
                      <a:alpha val="43137"/>
                    </a:srgbClr>
                  </a:outerShdw>
                </a:effectLst>
              </a:defRPr>
            </a:lvl1pPr>
            <a:lvl2pPr marL="457200" indent="0" algn="r">
              <a:buNone/>
              <a:defRPr sz="1600">
                <a:solidFill>
                  <a:schemeClr val="accent4"/>
                </a:solidFill>
              </a:defRPr>
            </a:lvl2pPr>
            <a:lvl3pPr marL="914400" indent="0" algn="r">
              <a:buNone/>
              <a:defRPr sz="2000">
                <a:solidFill>
                  <a:schemeClr val="accent4"/>
                </a:solidFill>
              </a:defRPr>
            </a:lvl3pPr>
            <a:lvl4pPr marL="1371600" indent="0" algn="r">
              <a:buNone/>
              <a:defRPr sz="2000">
                <a:solidFill>
                  <a:schemeClr val="accent4"/>
                </a:solidFill>
              </a:defRPr>
            </a:lvl4pPr>
            <a:lvl5pPr marL="1828800" indent="0" algn="r">
              <a:buNone/>
              <a:defRPr sz="2000">
                <a:solidFill>
                  <a:schemeClr val="accent4"/>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itle 9"/>
          <p:cNvSpPr>
            <a:spLocks noGrp="1"/>
          </p:cNvSpPr>
          <p:nvPr>
            <p:ph type="title"/>
          </p:nvPr>
        </p:nvSpPr>
        <p:spPr>
          <a:xfrm>
            <a:off x="228600" y="274638"/>
            <a:ext cx="8686800" cy="1143000"/>
          </a:xfrm>
          <a:prstGeom prst="rect">
            <a:avLst/>
          </a:prstGeom>
        </p:spPr>
        <p:txBody>
          <a:bodyPr anchor="ctr"/>
          <a:lstStyle>
            <a:lvl1pPr>
              <a:defRPr sz="4000" b="1" cap="small">
                <a:solidFill>
                  <a:schemeClr val="accent4"/>
                </a:solidFill>
                <a:latin typeface="+mn-lt"/>
              </a:defRPr>
            </a:lvl1pPr>
          </a:lstStyle>
          <a:p>
            <a:r>
              <a:rPr lang="en-US" smtClean="0"/>
              <a:t>Click to edit Master title style</a:t>
            </a:r>
            <a:endParaRPr lang="en-US"/>
          </a:p>
        </p:txBody>
      </p:sp>
      <p:sp>
        <p:nvSpPr>
          <p:cNvPr id="2" name="TextBox 1"/>
          <p:cNvSpPr txBox="1"/>
          <p:nvPr userDrawn="1"/>
        </p:nvSpPr>
        <p:spPr>
          <a:xfrm>
            <a:off x="6270339" y="6550223"/>
            <a:ext cx="2855076"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ct val="20000"/>
              </a:spcBef>
              <a:spcAft>
                <a:spcPct val="0"/>
              </a:spcAft>
              <a:buClrTx/>
              <a:buSzTx/>
              <a:buFont typeface="Arial" charset="0"/>
              <a:buNone/>
              <a:defRPr/>
            </a:pPr>
            <a:r>
              <a:rPr kumimoji="0" lang="en-US" sz="1400" b="0" i="0" u="none" strike="noStrike" kern="1200" cap="small" spc="300" normalizeH="0" noProof="0" smtClean="0">
                <a:ln>
                  <a:noFill/>
                </a:ln>
                <a:solidFill>
                  <a:srgbClr val="D6D2CC"/>
                </a:solidFill>
                <a:uLnTx/>
                <a:uFillTx/>
                <a:latin typeface="verdana"/>
              </a:rPr>
              <a:t>www.woodsrogers.com</a:t>
            </a:r>
          </a:p>
        </p:txBody>
      </p:sp>
    </p:spTree>
    <p:extLst>
      <p:ext uri="{BB962C8B-B14F-4D97-AF65-F5344CB8AC3E}">
        <p14:creationId xmlns:p14="http://schemas.microsoft.com/office/powerpoint/2010/main" val="1046153419"/>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4" name="Rectangle 878"/>
          <p:cNvSpPr>
            <a:spLocks noChangeArrowheads="1"/>
          </p:cNvSpPr>
          <p:nvPr userDrawn="1"/>
        </p:nvSpPr>
        <p:spPr>
          <a:xfrm>
            <a:off x="0" y="0"/>
            <a:ext cx="9144000" cy="6858000"/>
          </a:xfrm>
          <a:prstGeom prst="rect">
            <a:avLst/>
          </a:prstGeom>
          <a:solidFill>
            <a:schemeClr val="tx1">
              <a:lumMod val="20000"/>
              <a:lumOff val="80000"/>
            </a:schemeClr>
          </a:solidFill>
          <a:ln w="9525">
            <a:solidFill>
              <a:srgbClr val="2D2924"/>
            </a:solidFill>
            <a:miter lim="800000"/>
          </a:ln>
        </p:spPr>
        <p:txBody>
          <a:bodyPr/>
          <a:lstStyle/>
          <a:p>
            <a:pPr fontAlgn="auto">
              <a:spcBef>
                <a:spcPct val="0"/>
              </a:spcBef>
              <a:spcAft>
                <a:spcPct val="0"/>
              </a:spcAft>
              <a:defRPr/>
            </a:pPr>
            <a:endParaRPr lang="en-US">
              <a:latin typeface="+mn-lt"/>
              <a:cs typeface="+mn-cs"/>
            </a:endParaRPr>
          </a:p>
        </p:txBody>
      </p:sp>
      <p:sp>
        <p:nvSpPr>
          <p:cNvPr id="5" name="Rectangle 1816"/>
          <p:cNvSpPr>
            <a:spLocks noChangeArrowheads="1"/>
          </p:cNvSpPr>
          <p:nvPr userDrawn="1"/>
        </p:nvSpPr>
        <p:spPr>
          <a:xfrm>
            <a:off x="7667625" y="2847975"/>
            <a:ext cx="1476375" cy="40100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cxnSp>
        <p:nvCxnSpPr>
          <p:cNvPr id="6" name="AutoShape 1817"/>
          <p:cNvCxnSpPr>
            <a:cxnSpLocks noChangeShapeType="1"/>
          </p:cNvCxnSpPr>
          <p:nvPr userDrawn="1"/>
        </p:nvCxnSpPr>
        <p:spPr>
          <a:xfrm flipH="1">
            <a:off x="7600950" y="3581400"/>
            <a:ext cx="19050" cy="3505200"/>
          </a:xfrm>
          <a:prstGeom prst="straightConnector1">
            <a:avLst/>
          </a:prstGeom>
          <a:noFill/>
          <a:ln w="9525">
            <a:solidFill>
              <a:schemeClr val="tx2"/>
            </a:solidFill>
            <a:prstDash val="dash"/>
            <a:round/>
          </a:ln>
          <a:extLst>
            <a:ext uri="{909E8E84-426E-40DD-AFC4-6F175D3DCCD1}">
              <a14:hiddenFill xmlns:a14="http://schemas.microsoft.com/office/drawing/2010/main">
                <a:noFill/>
              </a14:hiddenFill>
            </a:ext>
          </a:extLst>
        </p:spPr>
      </p:cxnSp>
      <p:grpSp>
        <p:nvGrpSpPr>
          <p:cNvPr id="7" name="Group 1822"/>
          <p:cNvGrpSpPr/>
          <p:nvPr userDrawn="1"/>
        </p:nvGrpSpPr>
        <p:grpSpPr>
          <a:xfrm>
            <a:off x="6234111" y="2819400"/>
            <a:ext cx="2909889" cy="760413"/>
            <a:chOff x="0" y="-6"/>
            <a:chExt cx="5323" cy="1428"/>
          </a:xfrm>
          <a:solidFill>
            <a:srgbClr val="FFC000"/>
          </a:solidFill>
        </p:grpSpPr>
        <p:sp>
          <p:nvSpPr>
            <p:cNvPr id="8" name="Rectangle 1823"/>
            <p:cNvSpPr>
              <a:spLocks noChangeArrowheads="1"/>
            </p:cNvSpPr>
            <p:nvPr/>
          </p:nvSpPr>
          <p:spPr>
            <a:xfrm>
              <a:off x="3631" y="-6"/>
              <a:ext cx="1692" cy="1428"/>
            </a:xfrm>
            <a:prstGeom prst="rect">
              <a:avLst/>
            </a:prstGeom>
            <a:grpFill/>
            <a:ln w="9525">
              <a:noFill/>
              <a:miter lim="800000"/>
            </a:ln>
          </p:spPr>
          <p:txBody>
            <a:bodyPr/>
            <a:lstStyle/>
            <a:p>
              <a:pPr fontAlgn="auto">
                <a:spcBef>
                  <a:spcPct val="0"/>
                </a:spcBef>
                <a:spcAft>
                  <a:spcPct val="0"/>
                </a:spcAft>
                <a:defRPr/>
              </a:pPr>
              <a:endParaRPr lang="en-US">
                <a:latin typeface="+mn-lt"/>
                <a:cs typeface="+mn-cs"/>
              </a:endParaRPr>
            </a:p>
          </p:txBody>
        </p:sp>
        <p:sp>
          <p:nvSpPr>
            <p:cNvPr id="9" name="Freeform 1824"/>
            <p:cNvSpPr/>
            <p:nvPr/>
          </p:nvSpPr>
          <p:spPr>
            <a:xfrm>
              <a:off x="0" y="-6"/>
              <a:ext cx="2549" cy="1428"/>
            </a:xfrm>
            <a:custGeom>
              <a:avLst/>
              <a:gdLst/>
              <a:ahLst/>
              <a:cxnLst>
                <a:cxn ang="0">
                  <a:pos x="0" y="218"/>
                </a:cxn>
                <a:cxn ang="0">
                  <a:pos x="20" y="238"/>
                </a:cxn>
                <a:cxn ang="0">
                  <a:pos x="411" y="238"/>
                </a:cxn>
                <a:cxn ang="0">
                  <a:pos x="431" y="218"/>
                </a:cxn>
                <a:cxn ang="0">
                  <a:pos x="431" y="20"/>
                </a:cxn>
                <a:cxn ang="0">
                  <a:pos x="411" y="0"/>
                </a:cxn>
                <a:cxn ang="0">
                  <a:pos x="20" y="0"/>
                </a:cxn>
                <a:cxn ang="0">
                  <a:pos x="0" y="20"/>
                </a:cxn>
                <a:cxn ang="0">
                  <a:pos x="0" y="218"/>
                </a:cxn>
              </a:cxnLst>
              <a:rect l="0" t="0" r="r" b="b"/>
              <a:pathLst>
                <a:path w="431" h="238">
                  <a:moveTo>
                    <a:pt x="0" y="218"/>
                  </a:moveTo>
                  <a:cubicBezTo>
                    <a:pt x="0" y="229"/>
                    <a:pt x="9" y="238"/>
                    <a:pt x="20" y="238"/>
                  </a:cubicBezTo>
                  <a:cubicBezTo>
                    <a:pt x="411" y="238"/>
                    <a:pt x="411" y="238"/>
                    <a:pt x="411" y="238"/>
                  </a:cubicBezTo>
                  <a:cubicBezTo>
                    <a:pt x="422" y="238"/>
                    <a:pt x="431" y="229"/>
                    <a:pt x="431" y="218"/>
                  </a:cubicBezTo>
                  <a:cubicBezTo>
                    <a:pt x="431" y="20"/>
                    <a:pt x="431" y="20"/>
                    <a:pt x="431" y="20"/>
                  </a:cubicBezTo>
                  <a:cubicBezTo>
                    <a:pt x="431" y="9"/>
                    <a:pt x="422" y="0"/>
                    <a:pt x="411" y="0"/>
                  </a:cubicBezTo>
                  <a:cubicBezTo>
                    <a:pt x="20" y="0"/>
                    <a:pt x="20" y="0"/>
                    <a:pt x="20" y="0"/>
                  </a:cubicBezTo>
                  <a:cubicBezTo>
                    <a:pt x="9" y="0"/>
                    <a:pt x="0" y="9"/>
                    <a:pt x="0" y="20"/>
                  </a:cubicBezTo>
                  <a:lnTo>
                    <a:pt x="0" y="218"/>
                  </a:lnTo>
                  <a:close/>
                </a:path>
              </a:pathLst>
            </a:custGeom>
            <a:grpFill/>
            <a:ln w="9525">
              <a:noFill/>
              <a:round/>
            </a:ln>
          </p:spPr>
          <p:txBody>
            <a:bodyPr/>
            <a:lstStyle/>
            <a:p>
              <a:pPr fontAlgn="auto">
                <a:spcBef>
                  <a:spcPct val="0"/>
                </a:spcBef>
                <a:spcAft>
                  <a:spcPct val="0"/>
                </a:spcAft>
                <a:defRPr/>
              </a:pPr>
              <a:endParaRPr lang="en-US">
                <a:latin typeface="+mn-lt"/>
                <a:cs typeface="+mn-cs"/>
              </a:endParaRPr>
            </a:p>
          </p:txBody>
        </p:sp>
        <p:sp>
          <p:nvSpPr>
            <p:cNvPr id="10" name="Freeform 1825"/>
            <p:cNvSpPr/>
            <p:nvPr/>
          </p:nvSpPr>
          <p:spPr>
            <a:xfrm>
              <a:off x="2525" y="-6"/>
              <a:ext cx="2550" cy="1428"/>
            </a:xfrm>
            <a:custGeom>
              <a:avLst/>
              <a:gdLst/>
              <a:ahLst/>
              <a:cxnLst>
                <a:cxn ang="0">
                  <a:pos x="0" y="218"/>
                </a:cxn>
                <a:cxn ang="0">
                  <a:pos x="20" y="238"/>
                </a:cxn>
                <a:cxn ang="0">
                  <a:pos x="411" y="238"/>
                </a:cxn>
                <a:cxn ang="0">
                  <a:pos x="431" y="218"/>
                </a:cxn>
                <a:cxn ang="0">
                  <a:pos x="431" y="20"/>
                </a:cxn>
                <a:cxn ang="0">
                  <a:pos x="411" y="0"/>
                </a:cxn>
                <a:cxn ang="0">
                  <a:pos x="20" y="0"/>
                </a:cxn>
                <a:cxn ang="0">
                  <a:pos x="0" y="20"/>
                </a:cxn>
                <a:cxn ang="0">
                  <a:pos x="0" y="218"/>
                </a:cxn>
              </a:cxnLst>
              <a:rect l="0" t="0" r="r" b="b"/>
              <a:pathLst>
                <a:path w="431" h="238">
                  <a:moveTo>
                    <a:pt x="0" y="218"/>
                  </a:moveTo>
                  <a:cubicBezTo>
                    <a:pt x="0" y="229"/>
                    <a:pt x="9" y="238"/>
                    <a:pt x="20" y="238"/>
                  </a:cubicBezTo>
                  <a:cubicBezTo>
                    <a:pt x="411" y="238"/>
                    <a:pt x="411" y="238"/>
                    <a:pt x="411" y="238"/>
                  </a:cubicBezTo>
                  <a:cubicBezTo>
                    <a:pt x="422" y="238"/>
                    <a:pt x="431" y="229"/>
                    <a:pt x="431" y="218"/>
                  </a:cubicBezTo>
                  <a:cubicBezTo>
                    <a:pt x="431" y="20"/>
                    <a:pt x="431" y="20"/>
                    <a:pt x="431" y="20"/>
                  </a:cubicBezTo>
                  <a:cubicBezTo>
                    <a:pt x="431" y="9"/>
                    <a:pt x="422" y="0"/>
                    <a:pt x="411" y="0"/>
                  </a:cubicBezTo>
                  <a:cubicBezTo>
                    <a:pt x="20" y="0"/>
                    <a:pt x="20" y="0"/>
                    <a:pt x="20" y="0"/>
                  </a:cubicBezTo>
                  <a:cubicBezTo>
                    <a:pt x="9" y="0"/>
                    <a:pt x="0" y="9"/>
                    <a:pt x="0" y="20"/>
                  </a:cubicBezTo>
                  <a:lnTo>
                    <a:pt x="0" y="218"/>
                  </a:lnTo>
                  <a:close/>
                </a:path>
              </a:pathLst>
            </a:custGeom>
            <a:grpFill/>
            <a:ln w="9525">
              <a:noFill/>
              <a:round/>
            </a:ln>
          </p:spPr>
          <p:txBody>
            <a:bodyPr/>
            <a:lstStyle/>
            <a:p>
              <a:pPr fontAlgn="auto">
                <a:spcBef>
                  <a:spcPct val="0"/>
                </a:spcBef>
                <a:spcAft>
                  <a:spcPct val="0"/>
                </a:spcAft>
                <a:defRPr/>
              </a:pPr>
              <a:endParaRPr lang="en-US">
                <a:latin typeface="+mn-lt"/>
                <a:cs typeface="+mn-cs"/>
              </a:endParaRPr>
            </a:p>
          </p:txBody>
        </p:sp>
      </p:grpSp>
      <p:sp>
        <p:nvSpPr>
          <p:cNvPr id="11" name="Rectangle 2"/>
          <p:cNvSpPr>
            <a:spLocks noChangeArrowheads="1"/>
          </p:cNvSpPr>
          <p:nvPr userDrawn="1"/>
        </p:nvSpPr>
        <p:spPr>
          <a:xfrm>
            <a:off x="0" y="0"/>
            <a:ext cx="1401763" cy="6858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rgbClr val="879BA8"/>
              </a:solidFill>
            </a:endParaRPr>
          </a:p>
        </p:txBody>
      </p:sp>
      <p:grpSp>
        <p:nvGrpSpPr>
          <p:cNvPr id="12" name="Group 1822"/>
          <p:cNvGrpSpPr/>
          <p:nvPr userDrawn="1"/>
        </p:nvGrpSpPr>
        <p:grpSpPr>
          <a:xfrm>
            <a:off x="-1676400" y="990600"/>
            <a:ext cx="6491289" cy="914400"/>
            <a:chOff x="0" y="-6"/>
            <a:chExt cx="5323" cy="1428"/>
          </a:xfrm>
          <a:solidFill>
            <a:srgbClr val="FFC000"/>
          </a:solidFill>
        </p:grpSpPr>
        <p:sp>
          <p:nvSpPr>
            <p:cNvPr id="13" name="Rectangle 1823"/>
            <p:cNvSpPr>
              <a:spLocks noChangeArrowheads="1"/>
            </p:cNvSpPr>
            <p:nvPr/>
          </p:nvSpPr>
          <p:spPr>
            <a:xfrm>
              <a:off x="3631" y="-6"/>
              <a:ext cx="1692" cy="1428"/>
            </a:xfrm>
            <a:prstGeom prst="rect">
              <a:avLst/>
            </a:prstGeom>
            <a:grpFill/>
            <a:ln w="9525">
              <a:noFill/>
              <a:miter lim="800000"/>
            </a:ln>
          </p:spPr>
          <p:txBody>
            <a:bodyPr/>
            <a:lstStyle/>
            <a:p>
              <a:pPr fontAlgn="auto">
                <a:spcBef>
                  <a:spcPct val="0"/>
                </a:spcBef>
                <a:spcAft>
                  <a:spcPct val="0"/>
                </a:spcAft>
                <a:defRPr/>
              </a:pPr>
              <a:endParaRPr lang="en-US">
                <a:latin typeface="+mn-lt"/>
                <a:cs typeface="+mn-cs"/>
              </a:endParaRPr>
            </a:p>
          </p:txBody>
        </p:sp>
        <p:sp>
          <p:nvSpPr>
            <p:cNvPr id="14" name="Freeform 1824"/>
            <p:cNvSpPr/>
            <p:nvPr/>
          </p:nvSpPr>
          <p:spPr>
            <a:xfrm>
              <a:off x="0" y="-6"/>
              <a:ext cx="2549" cy="1428"/>
            </a:xfrm>
            <a:custGeom>
              <a:avLst/>
              <a:gdLst/>
              <a:ahLst/>
              <a:cxnLst>
                <a:cxn ang="0">
                  <a:pos x="0" y="218"/>
                </a:cxn>
                <a:cxn ang="0">
                  <a:pos x="20" y="238"/>
                </a:cxn>
                <a:cxn ang="0">
                  <a:pos x="411" y="238"/>
                </a:cxn>
                <a:cxn ang="0">
                  <a:pos x="431" y="218"/>
                </a:cxn>
                <a:cxn ang="0">
                  <a:pos x="431" y="20"/>
                </a:cxn>
                <a:cxn ang="0">
                  <a:pos x="411" y="0"/>
                </a:cxn>
                <a:cxn ang="0">
                  <a:pos x="20" y="0"/>
                </a:cxn>
                <a:cxn ang="0">
                  <a:pos x="0" y="20"/>
                </a:cxn>
                <a:cxn ang="0">
                  <a:pos x="0" y="218"/>
                </a:cxn>
              </a:cxnLst>
              <a:rect l="0" t="0" r="r" b="b"/>
              <a:pathLst>
                <a:path w="431" h="238">
                  <a:moveTo>
                    <a:pt x="0" y="218"/>
                  </a:moveTo>
                  <a:cubicBezTo>
                    <a:pt x="0" y="229"/>
                    <a:pt x="9" y="238"/>
                    <a:pt x="20" y="238"/>
                  </a:cubicBezTo>
                  <a:cubicBezTo>
                    <a:pt x="411" y="238"/>
                    <a:pt x="411" y="238"/>
                    <a:pt x="411" y="238"/>
                  </a:cubicBezTo>
                  <a:cubicBezTo>
                    <a:pt x="422" y="238"/>
                    <a:pt x="431" y="229"/>
                    <a:pt x="431" y="218"/>
                  </a:cubicBezTo>
                  <a:cubicBezTo>
                    <a:pt x="431" y="20"/>
                    <a:pt x="431" y="20"/>
                    <a:pt x="431" y="20"/>
                  </a:cubicBezTo>
                  <a:cubicBezTo>
                    <a:pt x="431" y="9"/>
                    <a:pt x="422" y="0"/>
                    <a:pt x="411" y="0"/>
                  </a:cubicBezTo>
                  <a:cubicBezTo>
                    <a:pt x="20" y="0"/>
                    <a:pt x="20" y="0"/>
                    <a:pt x="20" y="0"/>
                  </a:cubicBezTo>
                  <a:cubicBezTo>
                    <a:pt x="9" y="0"/>
                    <a:pt x="0" y="9"/>
                    <a:pt x="0" y="20"/>
                  </a:cubicBezTo>
                  <a:lnTo>
                    <a:pt x="0" y="218"/>
                  </a:lnTo>
                  <a:close/>
                </a:path>
              </a:pathLst>
            </a:custGeom>
            <a:grpFill/>
            <a:ln w="9525">
              <a:noFill/>
              <a:round/>
            </a:ln>
          </p:spPr>
          <p:txBody>
            <a:bodyPr/>
            <a:lstStyle/>
            <a:p>
              <a:pPr fontAlgn="auto">
                <a:spcBef>
                  <a:spcPct val="0"/>
                </a:spcBef>
                <a:spcAft>
                  <a:spcPct val="0"/>
                </a:spcAft>
                <a:defRPr/>
              </a:pPr>
              <a:endParaRPr lang="en-US">
                <a:latin typeface="+mn-lt"/>
                <a:cs typeface="+mn-cs"/>
              </a:endParaRPr>
            </a:p>
          </p:txBody>
        </p:sp>
        <p:sp>
          <p:nvSpPr>
            <p:cNvPr id="15" name="Freeform 1825"/>
            <p:cNvSpPr/>
            <p:nvPr/>
          </p:nvSpPr>
          <p:spPr>
            <a:xfrm>
              <a:off x="2525" y="-6"/>
              <a:ext cx="2550" cy="1428"/>
            </a:xfrm>
            <a:custGeom>
              <a:avLst/>
              <a:gdLst/>
              <a:ahLst/>
              <a:cxnLst>
                <a:cxn ang="0">
                  <a:pos x="0" y="218"/>
                </a:cxn>
                <a:cxn ang="0">
                  <a:pos x="20" y="238"/>
                </a:cxn>
                <a:cxn ang="0">
                  <a:pos x="411" y="238"/>
                </a:cxn>
                <a:cxn ang="0">
                  <a:pos x="431" y="218"/>
                </a:cxn>
                <a:cxn ang="0">
                  <a:pos x="431" y="20"/>
                </a:cxn>
                <a:cxn ang="0">
                  <a:pos x="411" y="0"/>
                </a:cxn>
                <a:cxn ang="0">
                  <a:pos x="20" y="0"/>
                </a:cxn>
                <a:cxn ang="0">
                  <a:pos x="0" y="20"/>
                </a:cxn>
                <a:cxn ang="0">
                  <a:pos x="0" y="218"/>
                </a:cxn>
              </a:cxnLst>
              <a:rect l="0" t="0" r="r" b="b"/>
              <a:pathLst>
                <a:path w="431" h="238">
                  <a:moveTo>
                    <a:pt x="0" y="218"/>
                  </a:moveTo>
                  <a:cubicBezTo>
                    <a:pt x="0" y="229"/>
                    <a:pt x="9" y="238"/>
                    <a:pt x="20" y="238"/>
                  </a:cubicBezTo>
                  <a:cubicBezTo>
                    <a:pt x="411" y="238"/>
                    <a:pt x="411" y="238"/>
                    <a:pt x="411" y="238"/>
                  </a:cubicBezTo>
                  <a:cubicBezTo>
                    <a:pt x="422" y="238"/>
                    <a:pt x="431" y="229"/>
                    <a:pt x="431" y="218"/>
                  </a:cubicBezTo>
                  <a:cubicBezTo>
                    <a:pt x="431" y="20"/>
                    <a:pt x="431" y="20"/>
                    <a:pt x="431" y="20"/>
                  </a:cubicBezTo>
                  <a:cubicBezTo>
                    <a:pt x="431" y="9"/>
                    <a:pt x="422" y="0"/>
                    <a:pt x="411" y="0"/>
                  </a:cubicBezTo>
                  <a:cubicBezTo>
                    <a:pt x="20" y="0"/>
                    <a:pt x="20" y="0"/>
                    <a:pt x="20" y="0"/>
                  </a:cubicBezTo>
                  <a:cubicBezTo>
                    <a:pt x="9" y="0"/>
                    <a:pt x="0" y="9"/>
                    <a:pt x="0" y="20"/>
                  </a:cubicBezTo>
                  <a:lnTo>
                    <a:pt x="0" y="218"/>
                  </a:lnTo>
                  <a:close/>
                </a:path>
              </a:pathLst>
            </a:custGeom>
            <a:grpFill/>
            <a:ln w="9525">
              <a:noFill/>
              <a:round/>
            </a:ln>
          </p:spPr>
          <p:txBody>
            <a:bodyPr/>
            <a:lstStyle/>
            <a:p>
              <a:pPr fontAlgn="auto">
                <a:spcBef>
                  <a:spcPct val="0"/>
                </a:spcBef>
                <a:spcAft>
                  <a:spcPct val="0"/>
                </a:spcAft>
                <a:defRPr/>
              </a:pPr>
              <a:endParaRPr lang="en-US">
                <a:latin typeface="+mn-lt"/>
                <a:cs typeface="+mn-cs"/>
              </a:endParaRPr>
            </a:p>
          </p:txBody>
        </p:sp>
      </p:grpSp>
      <p:pic>
        <p:nvPicPr>
          <p:cNvPr id="16" name="Picture 35"/>
          <p:cNvPicPr>
            <a:picLocks noChangeAspect="1"/>
          </p:cNvPicPr>
          <p:nvPr userDrawn="1"/>
        </p:nvPicPr>
        <p:blipFill>
          <a:blip r:embed="rId2">
            <a:extLst>
              <a:ext uri="{28A0092B-C50C-407E-A947-70E740481C1C}">
                <a14:useLocalDpi xmlns:a14="http://schemas.microsoft.com/office/drawing/2010/main" val="0"/>
              </a:ext>
            </a:extLst>
          </a:blip>
          <a:stretch/>
        </p:blipFill>
        <p:spPr>
          <a:xfrm>
            <a:off x="1358900" y="914400"/>
            <a:ext cx="35179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58" name="Subtitle 2"/>
          <p:cNvSpPr>
            <a:spLocks noGrp="1"/>
          </p:cNvSpPr>
          <p:nvPr>
            <p:ph type="subTitle" idx="1"/>
          </p:nvPr>
        </p:nvSpPr>
        <p:spPr>
          <a:xfrm>
            <a:off x="1447800" y="5337175"/>
            <a:ext cx="5029200" cy="457200"/>
          </a:xfrm>
          <a:prstGeom prst="rect">
            <a:avLst/>
          </a:prstGeom>
        </p:spPr>
        <p:txBody>
          <a:bodyPr>
            <a:noAutofit/>
          </a:bodyPr>
          <a:lstStyle>
            <a:lvl1pPr marL="0" indent="0" algn="l">
              <a:buNone/>
              <a:defRPr sz="2000" b="1" i="1">
                <a:solidFill>
                  <a:schemeClr val="tx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859" name="Title 1"/>
          <p:cNvSpPr>
            <a:spLocks noGrp="1"/>
          </p:cNvSpPr>
          <p:nvPr>
            <p:ph type="ctrTitle"/>
          </p:nvPr>
        </p:nvSpPr>
        <p:spPr>
          <a:xfrm>
            <a:off x="1447800" y="4724400"/>
            <a:ext cx="5943600" cy="536575"/>
          </a:xfrm>
          <a:prstGeom prst="rect">
            <a:avLst/>
          </a:prstGeom>
        </p:spPr>
        <p:txBody>
          <a:bodyPr>
            <a:noAutofit/>
          </a:bodyPr>
          <a:lstStyle>
            <a:lvl1pPr algn="l">
              <a:defRPr sz="2800" b="1" i="1">
                <a:solidFill>
                  <a:schemeClr val="accent1"/>
                </a:solidFill>
                <a:latin typeface="+mj-lt"/>
                <a:cs typeface="Arial" pitchFamily="34" charset="0"/>
              </a:defRPr>
            </a:lvl1pPr>
          </a:lstStyle>
          <a:p>
            <a:r>
              <a:rPr lang="en-US" smtClean="0"/>
              <a:t>Click to edit Master title style</a:t>
            </a:r>
            <a:endParaRPr lang="en-US"/>
          </a:p>
        </p:txBody>
      </p:sp>
    </p:spTree>
    <p:extLst>
      <p:ext uri="{BB962C8B-B14F-4D97-AF65-F5344CB8AC3E}">
        <p14:creationId xmlns:p14="http://schemas.microsoft.com/office/powerpoint/2010/main" val="1334699058"/>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2171700" y="209550"/>
            <a:ext cx="6553200" cy="533400"/>
          </a:xfrm>
          <a:prstGeom prst="rect">
            <a:avLst/>
          </a:prstGeom>
        </p:spPr>
        <p:txBody>
          <a:bodyPr/>
          <a:lstStyle>
            <a:lvl1pPr algn="r">
              <a:buNone/>
              <a:defRPr sz="3600" b="1" i="0" cap="small">
                <a:solidFill>
                  <a:schemeClr val="accent5"/>
                </a:solidFill>
                <a:effectLst>
                  <a:outerShdw blurRad="38100" dist="38100" dir="2700000" algn="tl">
                    <a:srgbClr val="000000">
                      <a:alpha val="43137"/>
                    </a:srgbClr>
                  </a:outerShdw>
                </a:effectLst>
                <a:latin typeface="+mj-lt"/>
              </a:defRPr>
            </a:lvl1pPr>
          </a:lstStyle>
          <a:p>
            <a:pPr lvl="0"/>
            <a:r>
              <a:rPr lang="en-US" smtClean="0"/>
              <a:t>Click to edit Master text styles</a:t>
            </a:r>
          </a:p>
        </p:txBody>
      </p:sp>
      <p:sp>
        <p:nvSpPr>
          <p:cNvPr id="3" name="Content Placeholder 2"/>
          <p:cNvSpPr>
            <a:spLocks noGrp="1"/>
          </p:cNvSpPr>
          <p:nvPr>
            <p:ph sz="quarter" idx="14"/>
          </p:nvPr>
        </p:nvSpPr>
        <p:spPr>
          <a:xfrm>
            <a:off x="609600" y="1371600"/>
            <a:ext cx="8001000" cy="4572000"/>
          </a:xfrm>
          <a:prstGeom prst="rect">
            <a:avLst/>
          </a:prstGeom>
        </p:spPr>
        <p:txBody>
          <a:bodyPr/>
          <a:lstStyle>
            <a:lvl1pPr marL="111125" indent="-111125">
              <a:buClr>
                <a:schemeClr val="bg1"/>
              </a:buClr>
              <a:buSzPct val="25000"/>
              <a:buFont typeface="Arial" pitchFamily="34" charset="0"/>
              <a:buChar char="•"/>
              <a:defRPr sz="3600" b="1">
                <a:solidFill>
                  <a:schemeClr val="accent1"/>
                </a:solidFill>
              </a:defRPr>
            </a:lvl1pPr>
            <a:lvl2pPr marL="692150" indent="-234950">
              <a:buFont typeface="Arial" pitchFamily="34" charset="0"/>
              <a:buChar char="•"/>
              <a:defRPr sz="2800" b="1">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5440692"/>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formation Layout Slide with Table">
    <p:spTree>
      <p:nvGrpSpPr>
        <p:cNvPr id="1" name=""/>
        <p:cNvGrpSpPr/>
        <p:nvPr/>
      </p:nvGrpSpPr>
      <p:grpSpPr>
        <a:xfrm>
          <a:off x="0" y="0"/>
          <a:ext cx="0" cy="0"/>
          <a:chOff x="0" y="0"/>
          <a:chExt cx="0" cy="0"/>
        </a:xfrm>
      </p:grpSpPr>
      <p:sp>
        <p:nvSpPr>
          <p:cNvPr id="8" name="Table Placeholder 6"/>
          <p:cNvSpPr>
            <a:spLocks noGrp="1"/>
          </p:cNvSpPr>
          <p:nvPr>
            <p:ph type="tbl" sz="quarter" idx="14"/>
          </p:nvPr>
        </p:nvSpPr>
        <p:spPr>
          <a:xfrm>
            <a:off x="412810" y="1295400"/>
            <a:ext cx="4267200" cy="2667000"/>
          </a:xfrm>
          <a:prstGeom prst="rect">
            <a:avLst/>
          </a:prstGeom>
        </p:spPr>
        <p:txBody>
          <a:bodyPr/>
          <a:lstStyle>
            <a:lvl1pPr>
              <a:defRPr>
                <a:solidFill>
                  <a:schemeClr val="accent1"/>
                </a:solidFill>
              </a:defRPr>
            </a:lvl1pPr>
          </a:lstStyle>
          <a:p>
            <a:pPr lvl="0"/>
            <a:r>
              <a:rPr lang="en-US" noProof="0" smtClean="0"/>
              <a:t>Click icon to add table</a:t>
            </a:r>
            <a:endParaRPr lang="en-US" noProof="0"/>
          </a:p>
        </p:txBody>
      </p:sp>
      <p:sp>
        <p:nvSpPr>
          <p:cNvPr id="9" name="Text Placeholder 8"/>
          <p:cNvSpPr>
            <a:spLocks noGrp="1"/>
          </p:cNvSpPr>
          <p:nvPr>
            <p:ph type="body" sz="quarter" idx="15"/>
          </p:nvPr>
        </p:nvSpPr>
        <p:spPr>
          <a:xfrm>
            <a:off x="412810" y="4114800"/>
            <a:ext cx="4267200" cy="304800"/>
          </a:xfrm>
          <a:prstGeom prst="rect">
            <a:avLst/>
          </a:prstGeom>
        </p:spPr>
        <p:txBody>
          <a:bodyPr/>
          <a:lstStyle>
            <a:lvl1pPr marL="0" indent="0" algn="just">
              <a:lnSpc>
                <a:spcPct val="100000"/>
              </a:lnSpc>
              <a:spcBef>
                <a:spcPct val="0"/>
              </a:spcBef>
              <a:buNone/>
              <a:defRPr sz="1400">
                <a:solidFill>
                  <a:srgbClr val="46A3A5"/>
                </a:solidFill>
                <a:latin typeface="+mj-lt"/>
              </a:defRPr>
            </a:lvl1pPr>
          </a:lstStyle>
          <a:p>
            <a:pPr lvl="0"/>
            <a:r>
              <a:rPr lang="en-US" smtClean="0"/>
              <a:t>Click to edit Master text styles</a:t>
            </a:r>
          </a:p>
        </p:txBody>
      </p:sp>
      <p:sp>
        <p:nvSpPr>
          <p:cNvPr id="11" name="Text Placeholder 6"/>
          <p:cNvSpPr>
            <a:spLocks noGrp="1"/>
          </p:cNvSpPr>
          <p:nvPr>
            <p:ph type="body" sz="quarter" idx="13"/>
          </p:nvPr>
        </p:nvSpPr>
        <p:spPr>
          <a:xfrm>
            <a:off x="2171700" y="209550"/>
            <a:ext cx="6553200" cy="533400"/>
          </a:xfrm>
          <a:prstGeom prst="rect">
            <a:avLst/>
          </a:prstGeom>
        </p:spPr>
        <p:txBody>
          <a:bodyPr/>
          <a:lstStyle>
            <a:lvl1pPr algn="r">
              <a:buNone/>
              <a:defRPr sz="3600" b="1" i="0" cap="small">
                <a:solidFill>
                  <a:schemeClr val="accent5"/>
                </a:solidFill>
                <a:effectLst>
                  <a:outerShdw blurRad="38100" dist="38100" dir="2700000" algn="tl">
                    <a:srgbClr val="000000">
                      <a:alpha val="43137"/>
                    </a:srgbClr>
                  </a:outerShdw>
                </a:effectLst>
                <a:latin typeface="+mj-lt"/>
              </a:defRPr>
            </a:lvl1pPr>
          </a:lstStyle>
          <a:p>
            <a:pPr lvl="0"/>
            <a:r>
              <a:rPr lang="en-US" smtClean="0"/>
              <a:t>Click to edit Master text styles</a:t>
            </a:r>
          </a:p>
        </p:txBody>
      </p:sp>
      <p:sp>
        <p:nvSpPr>
          <p:cNvPr id="12" name="Text Placeholder 8"/>
          <p:cNvSpPr>
            <a:spLocks noGrp="1"/>
          </p:cNvSpPr>
          <p:nvPr>
            <p:ph type="body" sz="quarter" idx="16"/>
          </p:nvPr>
        </p:nvSpPr>
        <p:spPr>
          <a:xfrm>
            <a:off x="412810" y="4381500"/>
            <a:ext cx="4267200" cy="1524000"/>
          </a:xfrm>
          <a:prstGeom prst="rect">
            <a:avLst/>
          </a:prstGeom>
        </p:spPr>
        <p:txBody>
          <a:bodyPr/>
          <a:lstStyle>
            <a:lvl1pPr marL="0" indent="0" algn="l">
              <a:lnSpc>
                <a:spcPct val="150000"/>
              </a:lnSpc>
              <a:spcBef>
                <a:spcPct val="0"/>
              </a:spcBef>
              <a:buNone/>
              <a:defRPr sz="1200">
                <a:solidFill>
                  <a:srgbClr val="EAEAEA"/>
                </a:solidFill>
                <a:latin typeface="+mn-lt"/>
              </a:defRPr>
            </a:lvl1pPr>
          </a:lstStyle>
          <a:p>
            <a:pPr lvl="0"/>
            <a:r>
              <a:rPr lang="en-US" smtClean="0"/>
              <a:t>Click to edit Master text styles</a:t>
            </a:r>
          </a:p>
        </p:txBody>
      </p:sp>
      <p:sp>
        <p:nvSpPr>
          <p:cNvPr id="13" name="Text Placeholder 8"/>
          <p:cNvSpPr>
            <a:spLocks noGrp="1"/>
          </p:cNvSpPr>
          <p:nvPr>
            <p:ph type="body" sz="quarter" idx="17"/>
          </p:nvPr>
        </p:nvSpPr>
        <p:spPr>
          <a:xfrm>
            <a:off x="4876800" y="1295400"/>
            <a:ext cx="3886200" cy="304800"/>
          </a:xfrm>
          <a:prstGeom prst="rect">
            <a:avLst/>
          </a:prstGeom>
        </p:spPr>
        <p:txBody>
          <a:bodyPr/>
          <a:lstStyle>
            <a:lvl1pPr marL="0" indent="0" algn="just">
              <a:lnSpc>
                <a:spcPct val="100000"/>
              </a:lnSpc>
              <a:spcBef>
                <a:spcPct val="0"/>
              </a:spcBef>
              <a:buNone/>
              <a:defRPr sz="1400">
                <a:solidFill>
                  <a:srgbClr val="46A3A5"/>
                </a:solidFill>
                <a:latin typeface="+mj-lt"/>
              </a:defRPr>
            </a:lvl1pPr>
          </a:lstStyle>
          <a:p>
            <a:pPr lvl="0"/>
            <a:r>
              <a:rPr lang="en-US" smtClean="0"/>
              <a:t>Click to edit Master text styles</a:t>
            </a:r>
          </a:p>
        </p:txBody>
      </p:sp>
      <p:sp>
        <p:nvSpPr>
          <p:cNvPr id="14" name="Text Placeholder 8"/>
          <p:cNvSpPr>
            <a:spLocks noGrp="1"/>
          </p:cNvSpPr>
          <p:nvPr>
            <p:ph type="body" sz="quarter" idx="18"/>
          </p:nvPr>
        </p:nvSpPr>
        <p:spPr>
          <a:xfrm>
            <a:off x="4876800" y="1543050"/>
            <a:ext cx="3886200" cy="1657350"/>
          </a:xfrm>
          <a:prstGeom prst="rect">
            <a:avLst/>
          </a:prstGeom>
        </p:spPr>
        <p:txBody>
          <a:bodyPr/>
          <a:lstStyle>
            <a:lvl1pPr marL="0" indent="0" algn="l">
              <a:lnSpc>
                <a:spcPct val="150000"/>
              </a:lnSpc>
              <a:spcBef>
                <a:spcPct val="0"/>
              </a:spcBef>
              <a:buNone/>
              <a:defRPr sz="1100">
                <a:solidFill>
                  <a:srgbClr val="A8A594"/>
                </a:solidFill>
                <a:latin typeface="+mn-lt"/>
              </a:defRPr>
            </a:lvl1pPr>
          </a:lstStyle>
          <a:p>
            <a:pPr lvl="0"/>
            <a:r>
              <a:rPr lang="en-US" smtClean="0"/>
              <a:t>Click to edit Master text styles</a:t>
            </a:r>
          </a:p>
        </p:txBody>
      </p:sp>
      <p:sp>
        <p:nvSpPr>
          <p:cNvPr id="15" name="Text Placeholder 8"/>
          <p:cNvSpPr>
            <a:spLocks noGrp="1"/>
          </p:cNvSpPr>
          <p:nvPr>
            <p:ph type="body" sz="quarter" idx="19"/>
          </p:nvPr>
        </p:nvSpPr>
        <p:spPr>
          <a:xfrm>
            <a:off x="4876800" y="3352800"/>
            <a:ext cx="3886200" cy="304800"/>
          </a:xfrm>
          <a:prstGeom prst="rect">
            <a:avLst/>
          </a:prstGeom>
        </p:spPr>
        <p:txBody>
          <a:bodyPr/>
          <a:lstStyle>
            <a:lvl1pPr marL="0" indent="0" algn="just">
              <a:lnSpc>
                <a:spcPct val="100000"/>
              </a:lnSpc>
              <a:spcBef>
                <a:spcPct val="0"/>
              </a:spcBef>
              <a:buNone/>
              <a:defRPr sz="1400">
                <a:solidFill>
                  <a:srgbClr val="46A3A5"/>
                </a:solidFill>
                <a:latin typeface="+mj-lt"/>
              </a:defRPr>
            </a:lvl1pPr>
          </a:lstStyle>
          <a:p>
            <a:pPr lvl="0"/>
            <a:r>
              <a:rPr lang="en-US" smtClean="0"/>
              <a:t>Click to edit Master text styles</a:t>
            </a:r>
          </a:p>
        </p:txBody>
      </p:sp>
      <p:sp>
        <p:nvSpPr>
          <p:cNvPr id="16" name="Text Placeholder 8"/>
          <p:cNvSpPr>
            <a:spLocks noGrp="1"/>
          </p:cNvSpPr>
          <p:nvPr>
            <p:ph type="body" sz="quarter" idx="20"/>
          </p:nvPr>
        </p:nvSpPr>
        <p:spPr>
          <a:xfrm>
            <a:off x="4876800" y="3629024"/>
            <a:ext cx="3886200" cy="2390775"/>
          </a:xfrm>
          <a:prstGeom prst="rect">
            <a:avLst/>
          </a:prstGeom>
        </p:spPr>
        <p:txBody>
          <a:bodyPr/>
          <a:lstStyle>
            <a:lvl1pPr marL="0" indent="0" algn="l">
              <a:lnSpc>
                <a:spcPct val="150000"/>
              </a:lnSpc>
              <a:spcBef>
                <a:spcPct val="0"/>
              </a:spcBef>
              <a:buNone/>
              <a:defRPr sz="1100">
                <a:solidFill>
                  <a:srgbClr val="EAEAEA"/>
                </a:solidFill>
                <a:latin typeface="+mn-lt"/>
              </a:defRPr>
            </a:lvl1pPr>
          </a:lstStyle>
          <a:p>
            <a:pPr lvl="0"/>
            <a:r>
              <a:rPr lang="en-US" smtClean="0"/>
              <a:t>Click to edit Master text styles</a:t>
            </a:r>
          </a:p>
        </p:txBody>
      </p:sp>
    </p:spTree>
    <p:extLst>
      <p:ext uri="{BB962C8B-B14F-4D97-AF65-F5344CB8AC3E}">
        <p14:creationId xmlns:p14="http://schemas.microsoft.com/office/powerpoint/2010/main" val="3708539505"/>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formation Layout Slide with Bar Graph">
    <p:spTree>
      <p:nvGrpSpPr>
        <p:cNvPr id="1" name=""/>
        <p:cNvGrpSpPr/>
        <p:nvPr/>
      </p:nvGrpSpPr>
      <p:grpSpPr>
        <a:xfrm>
          <a:off x="0" y="0"/>
          <a:ext cx="0" cy="0"/>
          <a:chOff x="0" y="0"/>
          <a:chExt cx="0" cy="0"/>
        </a:xfrm>
      </p:grpSpPr>
      <p:sp>
        <p:nvSpPr>
          <p:cNvPr id="7" name="Chart Placeholder 9"/>
          <p:cNvSpPr>
            <a:spLocks noGrp="1"/>
          </p:cNvSpPr>
          <p:nvPr>
            <p:ph type="chart" sz="quarter" idx="14"/>
          </p:nvPr>
        </p:nvSpPr>
        <p:spPr>
          <a:xfrm>
            <a:off x="409574" y="1228725"/>
            <a:ext cx="5153025" cy="4724400"/>
          </a:xfrm>
          <a:prstGeom prst="rect">
            <a:avLst/>
          </a:prstGeom>
        </p:spPr>
        <p:txBody>
          <a:bodyPr/>
          <a:lstStyle>
            <a:lvl1pPr>
              <a:defRPr>
                <a:solidFill>
                  <a:schemeClr val="accent1"/>
                </a:solidFill>
              </a:defRPr>
            </a:lvl1pPr>
          </a:lstStyle>
          <a:p>
            <a:pPr lvl="0"/>
            <a:r>
              <a:rPr lang="en-US" noProof="0" smtClean="0"/>
              <a:t>Click icon to add chart</a:t>
            </a:r>
            <a:endParaRPr lang="en-US" noProof="0"/>
          </a:p>
        </p:txBody>
      </p:sp>
      <p:sp>
        <p:nvSpPr>
          <p:cNvPr id="9" name="Text Placeholder 6"/>
          <p:cNvSpPr>
            <a:spLocks noGrp="1"/>
          </p:cNvSpPr>
          <p:nvPr>
            <p:ph type="body" sz="quarter" idx="13"/>
          </p:nvPr>
        </p:nvSpPr>
        <p:spPr>
          <a:xfrm>
            <a:off x="2171700" y="209550"/>
            <a:ext cx="6553200" cy="533400"/>
          </a:xfrm>
          <a:prstGeom prst="rect">
            <a:avLst/>
          </a:prstGeom>
        </p:spPr>
        <p:txBody>
          <a:bodyPr/>
          <a:lstStyle>
            <a:lvl1pPr algn="r">
              <a:buNone/>
              <a:defRPr sz="3600" b="1" i="0" cap="small">
                <a:solidFill>
                  <a:schemeClr val="accent5"/>
                </a:solidFill>
                <a:effectLst>
                  <a:outerShdw blurRad="38100" dist="38100" dir="2700000" algn="tl">
                    <a:srgbClr val="000000">
                      <a:alpha val="43137"/>
                    </a:srgbClr>
                  </a:outerShdw>
                </a:effectLst>
                <a:latin typeface="+mj-lt"/>
              </a:defRPr>
            </a:lvl1pPr>
          </a:lstStyle>
          <a:p>
            <a:pPr lvl="0"/>
            <a:r>
              <a:rPr lang="en-US" smtClean="0"/>
              <a:t>Click to edit Master text styles</a:t>
            </a:r>
          </a:p>
        </p:txBody>
      </p:sp>
      <p:sp>
        <p:nvSpPr>
          <p:cNvPr id="11" name="Text Placeholder 8"/>
          <p:cNvSpPr>
            <a:spLocks noGrp="1"/>
          </p:cNvSpPr>
          <p:nvPr>
            <p:ph type="body" sz="quarter" idx="17"/>
          </p:nvPr>
        </p:nvSpPr>
        <p:spPr>
          <a:xfrm>
            <a:off x="5715000" y="1224376"/>
            <a:ext cx="3048000" cy="304800"/>
          </a:xfrm>
          <a:prstGeom prst="rect">
            <a:avLst/>
          </a:prstGeom>
        </p:spPr>
        <p:txBody>
          <a:bodyPr/>
          <a:lstStyle>
            <a:lvl1pPr marL="0" indent="0" algn="just">
              <a:lnSpc>
                <a:spcPct val="100000"/>
              </a:lnSpc>
              <a:spcBef>
                <a:spcPct val="0"/>
              </a:spcBef>
              <a:buNone/>
              <a:defRPr sz="1400">
                <a:solidFill>
                  <a:srgbClr val="46A3A5"/>
                </a:solidFill>
                <a:latin typeface="+mj-lt"/>
              </a:defRPr>
            </a:lvl1pPr>
          </a:lstStyle>
          <a:p>
            <a:pPr lvl="0"/>
            <a:r>
              <a:rPr lang="en-US" smtClean="0"/>
              <a:t>Click to edit Master text styles</a:t>
            </a:r>
          </a:p>
        </p:txBody>
      </p:sp>
      <p:sp>
        <p:nvSpPr>
          <p:cNvPr id="12" name="Text Placeholder 8"/>
          <p:cNvSpPr>
            <a:spLocks noGrp="1"/>
          </p:cNvSpPr>
          <p:nvPr>
            <p:ph type="body" sz="quarter" idx="18"/>
          </p:nvPr>
        </p:nvSpPr>
        <p:spPr>
          <a:xfrm>
            <a:off x="5715000" y="1510126"/>
            <a:ext cx="3048000" cy="1614074"/>
          </a:xfrm>
          <a:prstGeom prst="rect">
            <a:avLst/>
          </a:prstGeom>
        </p:spPr>
        <p:txBody>
          <a:bodyPr/>
          <a:lstStyle>
            <a:lvl1pPr marL="0" indent="0" algn="l">
              <a:lnSpc>
                <a:spcPct val="150000"/>
              </a:lnSpc>
              <a:spcBef>
                <a:spcPct val="0"/>
              </a:spcBef>
              <a:buNone/>
              <a:defRPr sz="1100">
                <a:solidFill>
                  <a:srgbClr val="EAEAEA"/>
                </a:solidFill>
                <a:latin typeface="+mn-lt"/>
              </a:defRPr>
            </a:lvl1pPr>
          </a:lstStyle>
          <a:p>
            <a:pPr lvl="0"/>
            <a:r>
              <a:rPr lang="en-US" smtClean="0"/>
              <a:t>Click to edit Master text styles</a:t>
            </a:r>
          </a:p>
        </p:txBody>
      </p:sp>
      <p:sp>
        <p:nvSpPr>
          <p:cNvPr id="13" name="Text Placeholder 8"/>
          <p:cNvSpPr>
            <a:spLocks noGrp="1"/>
          </p:cNvSpPr>
          <p:nvPr>
            <p:ph type="body" sz="quarter" idx="19"/>
          </p:nvPr>
        </p:nvSpPr>
        <p:spPr>
          <a:xfrm>
            <a:off x="5715000" y="3581400"/>
            <a:ext cx="3048000" cy="1066800"/>
          </a:xfrm>
          <a:prstGeom prst="rect">
            <a:avLst/>
          </a:prstGeom>
        </p:spPr>
        <p:txBody>
          <a:bodyPr/>
          <a:lstStyle>
            <a:lvl1pPr marL="0" indent="0" algn="l">
              <a:lnSpc>
                <a:spcPct val="150000"/>
              </a:lnSpc>
              <a:spcBef>
                <a:spcPct val="0"/>
              </a:spcBef>
              <a:buNone/>
              <a:defRPr sz="1400" b="1" i="1">
                <a:solidFill>
                  <a:srgbClr val="46A3A5"/>
                </a:solidFill>
                <a:latin typeface="+mj-lt"/>
              </a:defRPr>
            </a:lvl1pPr>
          </a:lstStyle>
          <a:p>
            <a:pPr lvl="0"/>
            <a:r>
              <a:rPr lang="en-US" smtClean="0"/>
              <a:t>Click to edit Master text styles</a:t>
            </a:r>
          </a:p>
        </p:txBody>
      </p:sp>
      <p:sp>
        <p:nvSpPr>
          <p:cNvPr id="14" name="Text Placeholder 8"/>
          <p:cNvSpPr>
            <a:spLocks noGrp="1"/>
          </p:cNvSpPr>
          <p:nvPr>
            <p:ph type="body" sz="quarter" idx="20"/>
          </p:nvPr>
        </p:nvSpPr>
        <p:spPr>
          <a:xfrm>
            <a:off x="5715000" y="4724400"/>
            <a:ext cx="3048000" cy="1143000"/>
          </a:xfrm>
          <a:prstGeom prst="rect">
            <a:avLst/>
          </a:prstGeom>
        </p:spPr>
        <p:txBody>
          <a:bodyPr/>
          <a:lstStyle>
            <a:lvl1pPr marL="0" indent="0" algn="l">
              <a:lnSpc>
                <a:spcPct val="150000"/>
              </a:lnSpc>
              <a:spcBef>
                <a:spcPct val="0"/>
              </a:spcBef>
              <a:buNone/>
              <a:defRPr sz="1400" b="1" i="1">
                <a:solidFill>
                  <a:srgbClr val="EAEAEA"/>
                </a:solidFill>
                <a:latin typeface="+mj-lt"/>
              </a:defRPr>
            </a:lvl1pPr>
          </a:lstStyle>
          <a:p>
            <a:pPr lvl="0"/>
            <a:r>
              <a:rPr lang="en-US" smtClean="0"/>
              <a:t>Click to edit Master text styles</a:t>
            </a:r>
          </a:p>
        </p:txBody>
      </p:sp>
    </p:spTree>
    <p:extLst>
      <p:ext uri="{BB962C8B-B14F-4D97-AF65-F5344CB8AC3E}">
        <p14:creationId xmlns:p14="http://schemas.microsoft.com/office/powerpoint/2010/main" val="1441272471"/>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formation Layout Slide with Pie Chart">
    <p:spTree>
      <p:nvGrpSpPr>
        <p:cNvPr id="1" name=""/>
        <p:cNvGrpSpPr/>
        <p:nvPr/>
      </p:nvGrpSpPr>
      <p:grpSpPr>
        <a:xfrm>
          <a:off x="0" y="0"/>
          <a:ext cx="0" cy="0"/>
          <a:chOff x="0" y="0"/>
          <a:chExt cx="0" cy="0"/>
        </a:xfrm>
      </p:grpSpPr>
      <p:sp>
        <p:nvSpPr>
          <p:cNvPr id="10" name="Rectangle 2"/>
          <p:cNvSpPr>
            <a:spLocks noChangeArrowheads="1"/>
          </p:cNvSpPr>
          <p:nvPr userDrawn="1"/>
        </p:nvSpPr>
        <p:spPr>
          <a:xfrm>
            <a:off x="5715000" y="1066800"/>
            <a:ext cx="3200400" cy="50673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cxnSp>
        <p:nvCxnSpPr>
          <p:cNvPr id="11" name="AutoShape 3"/>
          <p:cNvCxnSpPr>
            <a:cxnSpLocks noChangeShapeType="1"/>
          </p:cNvCxnSpPr>
          <p:nvPr userDrawn="1"/>
        </p:nvCxnSpPr>
        <p:spPr>
          <a:xfrm>
            <a:off x="5668963" y="1066800"/>
            <a:ext cx="3236912" cy="1588"/>
          </a:xfrm>
          <a:prstGeom prst="straightConnector1">
            <a:avLst/>
          </a:prstGeom>
          <a:noFill/>
          <a:ln w="19050">
            <a:solidFill>
              <a:srgbClr val="46A39B"/>
            </a:solidFill>
            <a:round/>
          </a:ln>
          <a:extLst>
            <a:ext uri="{909E8E84-426E-40DD-AFC4-6F175D3DCCD1}">
              <a14:hiddenFill xmlns:a14="http://schemas.microsoft.com/office/drawing/2010/main">
                <a:noFill/>
              </a14:hiddenFill>
            </a:ext>
          </a:extLst>
        </p:spPr>
      </p:cxnSp>
      <p:sp>
        <p:nvSpPr>
          <p:cNvPr id="7" name="Chart Placeholder 9"/>
          <p:cNvSpPr>
            <a:spLocks noGrp="1"/>
          </p:cNvSpPr>
          <p:nvPr>
            <p:ph type="chart" sz="quarter" idx="14"/>
          </p:nvPr>
        </p:nvSpPr>
        <p:spPr>
          <a:xfrm>
            <a:off x="409574" y="1228725"/>
            <a:ext cx="5153025" cy="2124075"/>
          </a:xfrm>
          <a:prstGeom prst="rect">
            <a:avLst/>
          </a:prstGeom>
        </p:spPr>
        <p:txBody>
          <a:bodyPr/>
          <a:lstStyle/>
          <a:p>
            <a:pPr lvl="0"/>
            <a:r>
              <a:rPr lang="en-US" noProof="0" smtClean="0"/>
              <a:t>Click icon to add chart</a:t>
            </a:r>
            <a:endParaRPr lang="en-US" noProof="0"/>
          </a:p>
        </p:txBody>
      </p:sp>
      <p:sp>
        <p:nvSpPr>
          <p:cNvPr id="9" name="Text Placeholder 6"/>
          <p:cNvSpPr>
            <a:spLocks noGrp="1"/>
          </p:cNvSpPr>
          <p:nvPr>
            <p:ph type="body" sz="quarter" idx="13"/>
          </p:nvPr>
        </p:nvSpPr>
        <p:spPr>
          <a:xfrm>
            <a:off x="2171700" y="209550"/>
            <a:ext cx="6553200" cy="533400"/>
          </a:xfrm>
          <a:prstGeom prst="rect">
            <a:avLst/>
          </a:prstGeom>
        </p:spPr>
        <p:txBody>
          <a:bodyPr/>
          <a:lstStyle>
            <a:lvl1pPr algn="r">
              <a:buNone/>
              <a:defRPr sz="3600" b="1" i="0" cap="small">
                <a:solidFill>
                  <a:schemeClr val="accent5"/>
                </a:solidFill>
                <a:effectLst>
                  <a:outerShdw blurRad="38100" dist="38100" dir="2700000" algn="tl">
                    <a:srgbClr val="000000">
                      <a:alpha val="43137"/>
                    </a:srgbClr>
                  </a:outerShdw>
                </a:effectLst>
                <a:latin typeface="+mj-lt"/>
              </a:defRPr>
            </a:lvl1pPr>
          </a:lstStyle>
          <a:p>
            <a:pPr lvl="0"/>
            <a:r>
              <a:rPr lang="en-US" smtClean="0"/>
              <a:t>Click to edit Master text styles</a:t>
            </a:r>
          </a:p>
        </p:txBody>
      </p:sp>
      <p:sp>
        <p:nvSpPr>
          <p:cNvPr id="12" name="Text Placeholder 8"/>
          <p:cNvSpPr>
            <a:spLocks noGrp="1"/>
          </p:cNvSpPr>
          <p:nvPr>
            <p:ph type="body" sz="quarter" idx="17"/>
          </p:nvPr>
        </p:nvSpPr>
        <p:spPr>
          <a:xfrm>
            <a:off x="5777146" y="1224376"/>
            <a:ext cx="3048000" cy="304800"/>
          </a:xfrm>
          <a:prstGeom prst="rect">
            <a:avLst/>
          </a:prstGeom>
        </p:spPr>
        <p:txBody>
          <a:bodyPr/>
          <a:lstStyle>
            <a:lvl1pPr marL="0" indent="0" algn="just">
              <a:lnSpc>
                <a:spcPct val="100000"/>
              </a:lnSpc>
              <a:spcBef>
                <a:spcPct val="0"/>
              </a:spcBef>
              <a:buNone/>
              <a:defRPr sz="1400" b="1" i="1">
                <a:solidFill>
                  <a:srgbClr val="46A3A5"/>
                </a:solidFill>
                <a:latin typeface="+mj-lt"/>
              </a:defRPr>
            </a:lvl1pPr>
          </a:lstStyle>
          <a:p>
            <a:pPr lvl="0"/>
            <a:r>
              <a:rPr lang="en-US" smtClean="0"/>
              <a:t>Click to edit Master text styles</a:t>
            </a:r>
          </a:p>
        </p:txBody>
      </p:sp>
      <p:sp>
        <p:nvSpPr>
          <p:cNvPr id="13" name="Text Placeholder 8"/>
          <p:cNvSpPr>
            <a:spLocks noGrp="1"/>
          </p:cNvSpPr>
          <p:nvPr>
            <p:ph type="body" sz="quarter" idx="18"/>
          </p:nvPr>
        </p:nvSpPr>
        <p:spPr>
          <a:xfrm>
            <a:off x="5777146" y="1514474"/>
            <a:ext cx="3048000" cy="1685925"/>
          </a:xfrm>
          <a:prstGeom prst="rect">
            <a:avLst/>
          </a:prstGeom>
        </p:spPr>
        <p:txBody>
          <a:bodyPr/>
          <a:lstStyle>
            <a:lvl1pPr marL="0" indent="0" algn="l">
              <a:lnSpc>
                <a:spcPct val="150000"/>
              </a:lnSpc>
              <a:spcBef>
                <a:spcPct val="0"/>
              </a:spcBef>
              <a:buNone/>
              <a:defRPr sz="1100">
                <a:solidFill>
                  <a:srgbClr val="A8A594"/>
                </a:solidFill>
                <a:latin typeface="+mn-lt"/>
              </a:defRPr>
            </a:lvl1pPr>
          </a:lstStyle>
          <a:p>
            <a:pPr lvl="0"/>
            <a:r>
              <a:rPr lang="en-US" smtClean="0"/>
              <a:t>Click to edit Master text styles</a:t>
            </a:r>
          </a:p>
        </p:txBody>
      </p:sp>
      <p:sp>
        <p:nvSpPr>
          <p:cNvPr id="15" name="Text Placeholder 8"/>
          <p:cNvSpPr>
            <a:spLocks noGrp="1"/>
          </p:cNvSpPr>
          <p:nvPr>
            <p:ph type="body" sz="quarter" idx="19"/>
          </p:nvPr>
        </p:nvSpPr>
        <p:spPr>
          <a:xfrm>
            <a:off x="5791200" y="3352800"/>
            <a:ext cx="3048000" cy="304800"/>
          </a:xfrm>
          <a:prstGeom prst="rect">
            <a:avLst/>
          </a:prstGeom>
        </p:spPr>
        <p:txBody>
          <a:bodyPr/>
          <a:lstStyle>
            <a:lvl1pPr marL="0" indent="0" algn="just">
              <a:lnSpc>
                <a:spcPct val="100000"/>
              </a:lnSpc>
              <a:spcBef>
                <a:spcPct val="0"/>
              </a:spcBef>
              <a:buNone/>
              <a:defRPr sz="1400" b="1" i="1">
                <a:solidFill>
                  <a:srgbClr val="46A3A5"/>
                </a:solidFill>
                <a:latin typeface="+mj-lt"/>
              </a:defRPr>
            </a:lvl1pPr>
          </a:lstStyle>
          <a:p>
            <a:pPr lvl="0"/>
            <a:r>
              <a:rPr lang="en-US" smtClean="0"/>
              <a:t>Click to edit Master text styles</a:t>
            </a:r>
          </a:p>
        </p:txBody>
      </p:sp>
      <p:sp>
        <p:nvSpPr>
          <p:cNvPr id="16" name="Text Placeholder 8"/>
          <p:cNvSpPr>
            <a:spLocks noGrp="1"/>
          </p:cNvSpPr>
          <p:nvPr>
            <p:ph type="body" sz="quarter" idx="20"/>
          </p:nvPr>
        </p:nvSpPr>
        <p:spPr>
          <a:xfrm>
            <a:off x="5791200" y="3629024"/>
            <a:ext cx="3048000" cy="2390775"/>
          </a:xfrm>
          <a:prstGeom prst="rect">
            <a:avLst/>
          </a:prstGeom>
        </p:spPr>
        <p:txBody>
          <a:bodyPr/>
          <a:lstStyle>
            <a:lvl1pPr marL="0" indent="0" algn="l">
              <a:lnSpc>
                <a:spcPct val="150000"/>
              </a:lnSpc>
              <a:spcBef>
                <a:spcPct val="0"/>
              </a:spcBef>
              <a:buNone/>
              <a:defRPr sz="1100">
                <a:solidFill>
                  <a:srgbClr val="A8A594"/>
                </a:solidFill>
                <a:latin typeface="+mn-lt"/>
              </a:defRPr>
            </a:lvl1pPr>
          </a:lstStyle>
          <a:p>
            <a:pPr lvl="0"/>
            <a:r>
              <a:rPr lang="en-US" smtClean="0"/>
              <a:t>Click to edit Master text styles</a:t>
            </a:r>
          </a:p>
        </p:txBody>
      </p:sp>
      <p:sp>
        <p:nvSpPr>
          <p:cNvPr id="17" name="Text Placeholder 8"/>
          <p:cNvSpPr>
            <a:spLocks noGrp="1"/>
          </p:cNvSpPr>
          <p:nvPr>
            <p:ph type="body" sz="quarter" idx="21"/>
          </p:nvPr>
        </p:nvSpPr>
        <p:spPr>
          <a:xfrm>
            <a:off x="448322" y="3581400"/>
            <a:ext cx="5029200" cy="304800"/>
          </a:xfrm>
          <a:prstGeom prst="rect">
            <a:avLst/>
          </a:prstGeom>
        </p:spPr>
        <p:txBody>
          <a:bodyPr/>
          <a:lstStyle>
            <a:lvl1pPr marL="0" indent="0" algn="just">
              <a:lnSpc>
                <a:spcPct val="100000"/>
              </a:lnSpc>
              <a:spcBef>
                <a:spcPct val="0"/>
              </a:spcBef>
              <a:buNone/>
              <a:defRPr sz="1400">
                <a:solidFill>
                  <a:srgbClr val="46A3A5"/>
                </a:solidFill>
                <a:latin typeface="+mj-lt"/>
              </a:defRPr>
            </a:lvl1pPr>
          </a:lstStyle>
          <a:p>
            <a:pPr lvl="0"/>
            <a:r>
              <a:rPr lang="en-US" smtClean="0"/>
              <a:t>Click to edit Master text styles</a:t>
            </a:r>
          </a:p>
        </p:txBody>
      </p:sp>
      <p:sp>
        <p:nvSpPr>
          <p:cNvPr id="18" name="Text Placeholder 8"/>
          <p:cNvSpPr>
            <a:spLocks noGrp="1"/>
          </p:cNvSpPr>
          <p:nvPr>
            <p:ph type="body" sz="quarter" idx="22"/>
          </p:nvPr>
        </p:nvSpPr>
        <p:spPr>
          <a:xfrm>
            <a:off x="448322" y="3838574"/>
            <a:ext cx="5029200" cy="2181225"/>
          </a:xfrm>
          <a:prstGeom prst="rect">
            <a:avLst/>
          </a:prstGeom>
        </p:spPr>
        <p:txBody>
          <a:bodyPr/>
          <a:lstStyle>
            <a:lvl1pPr marL="0" indent="0" algn="l">
              <a:lnSpc>
                <a:spcPct val="150000"/>
              </a:lnSpc>
              <a:spcBef>
                <a:spcPct val="0"/>
              </a:spcBef>
              <a:buNone/>
              <a:defRPr sz="1100">
                <a:solidFill>
                  <a:srgbClr val="EAEAEA"/>
                </a:solidFill>
                <a:latin typeface="+mn-lt"/>
              </a:defRPr>
            </a:lvl1pPr>
          </a:lstStyle>
          <a:p>
            <a:pPr lvl="0"/>
            <a:r>
              <a:rPr lang="en-US" smtClean="0"/>
              <a:t>Click to edit Master text styles</a:t>
            </a:r>
          </a:p>
        </p:txBody>
      </p:sp>
    </p:spTree>
    <p:extLst>
      <p:ext uri="{BB962C8B-B14F-4D97-AF65-F5344CB8AC3E}">
        <p14:creationId xmlns:p14="http://schemas.microsoft.com/office/powerpoint/2010/main" val="1533051431"/>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074957"/>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ct val="0"/>
              </a:spcBef>
              <a:spcAft>
                <a:spcPct val="0"/>
              </a:spcAft>
              <a:defRPr sz="1200" smtClean="0">
                <a:solidFill>
                  <a:schemeClr val="tx1">
                    <a:tint val="75000"/>
                  </a:schemeClr>
                </a:solidFill>
                <a:latin typeface="+mn-lt"/>
                <a:cs typeface="+mn-cs"/>
              </a:defRPr>
            </a:lvl1pPr>
          </a:lstStyle>
          <a:p>
            <a:pPr>
              <a:defRPr/>
            </a:pPr>
            <a:fld id="{4B2F8B96-EDAD-4B62-B503-32F5857696A6}" type="datetimeFigureOut">
              <a:rPr lang="en-US"/>
              <a:pPr>
                <a:defRPr/>
              </a:pPr>
              <a:t>1/15/2015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ct val="0"/>
              </a:spcBef>
              <a:spcAft>
                <a:spcPct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ct val="0"/>
              </a:spcBef>
              <a:spcAft>
                <a:spcPct val="0"/>
              </a:spcAft>
              <a:defRPr sz="1200" smtClean="0">
                <a:solidFill>
                  <a:schemeClr val="tx1">
                    <a:tint val="75000"/>
                  </a:schemeClr>
                </a:solidFill>
                <a:latin typeface="+mn-lt"/>
                <a:cs typeface="+mn-cs"/>
              </a:defRPr>
            </a:lvl1pPr>
          </a:lstStyle>
          <a:p>
            <a:pPr>
              <a:defRPr/>
            </a:pPr>
            <a:fld id="{0BB61F8D-51CC-4DC4-B34B-896E3D771E68}" type="slidenum">
              <a:rPr lang="en-US"/>
              <a:pPr>
                <a:defRPr/>
              </a:pPr>
              <a:t>‹#›</a:t>
            </a:fld>
            <a:endParaRPr lang="en-US"/>
          </a:p>
        </p:txBody>
      </p:sp>
      <p:sp>
        <p:nvSpPr>
          <p:cNvPr id="1026" name="Rectangle 2"/>
          <p:cNvSpPr>
            <a:spLocks noChangeArrowheads="1"/>
          </p:cNvSpPr>
          <p:nvPr/>
        </p:nvSpPr>
        <p:spPr>
          <a:xfrm>
            <a:off x="0" y="0"/>
            <a:ext cx="9144000" cy="6858000"/>
          </a:xfrm>
          <a:prstGeom prst="rect">
            <a:avLst/>
          </a:prstGeom>
          <a:solidFill>
            <a:schemeClr val="accent4"/>
          </a:solidFill>
          <a:ln w="9525">
            <a:noFill/>
            <a:miter lim="800000"/>
          </a:ln>
        </p:spPr>
        <p:txBody>
          <a:bodyPr/>
          <a:lstStyle/>
          <a:p>
            <a:pPr fontAlgn="auto">
              <a:spcBef>
                <a:spcPct val="0"/>
              </a:spcBef>
              <a:spcAft>
                <a:spcPct val="0"/>
              </a:spcAft>
              <a:defRPr/>
            </a:pPr>
            <a:endParaRPr lang="en-US">
              <a:latin typeface="+mn-lt"/>
              <a:cs typeface="+mn-cs"/>
            </a:endParaRPr>
          </a:p>
        </p:txBody>
      </p:sp>
      <p:cxnSp>
        <p:nvCxnSpPr>
          <p:cNvPr id="1029" name="AutoShape 5"/>
          <p:cNvCxnSpPr>
            <a:cxnSpLocks noChangeShapeType="1"/>
          </p:cNvCxnSpPr>
          <p:nvPr/>
        </p:nvCxnSpPr>
        <p:spPr>
          <a:xfrm flipV="1">
            <a:off x="-49213" y="912813"/>
            <a:ext cx="9193213" cy="0"/>
          </a:xfrm>
          <a:prstGeom prst="straightConnector1">
            <a:avLst/>
          </a:prstGeom>
          <a:noFill/>
          <a:ln w="12700">
            <a:solidFill>
              <a:schemeClr val="accent6">
                <a:lumMod val="75000"/>
                <a:alpha val="40000"/>
              </a:schemeClr>
            </a:solidFill>
            <a:prstDash val="dash"/>
            <a:round/>
          </a:ln>
        </p:spPr>
      </p:cxnSp>
      <p:sp>
        <p:nvSpPr>
          <p:cNvPr id="1031" name="Rectangle 4"/>
          <p:cNvSpPr>
            <a:spLocks noChangeArrowheads="1"/>
          </p:cNvSpPr>
          <p:nvPr/>
        </p:nvSpPr>
        <p:spPr>
          <a:xfrm>
            <a:off x="228600" y="1085850"/>
            <a:ext cx="8686800" cy="548640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2" name="Group 1"/>
          <p:cNvGrpSpPr/>
          <p:nvPr/>
        </p:nvGrpSpPr>
        <p:grpSpPr>
          <a:xfrm>
            <a:off x="2028822" y="28573"/>
            <a:ext cx="7115178" cy="876301"/>
            <a:chOff x="2028822" y="28573"/>
            <a:chExt cx="7115178" cy="876301"/>
          </a:xfrm>
          <a:solidFill>
            <a:schemeClr val="accent1"/>
          </a:solidFill>
        </p:grpSpPr>
        <p:grpSp>
          <p:nvGrpSpPr>
            <p:cNvPr id="3" name="Group 7"/>
            <p:cNvGrpSpPr/>
            <p:nvPr/>
          </p:nvGrpSpPr>
          <p:grpSpPr>
            <a:xfrm>
              <a:off x="2028822" y="28578"/>
              <a:ext cx="4829178" cy="876296"/>
              <a:chOff x="0" y="-6"/>
              <a:chExt cx="5323" cy="1428"/>
            </a:xfrm>
            <a:grpFill/>
          </p:grpSpPr>
          <p:sp>
            <p:nvSpPr>
              <p:cNvPr id="1032" name="Rectangle 8"/>
              <p:cNvSpPr>
                <a:spLocks noChangeArrowheads="1"/>
              </p:cNvSpPr>
              <p:nvPr/>
            </p:nvSpPr>
            <p:spPr>
              <a:xfrm>
                <a:off x="3631" y="-6"/>
                <a:ext cx="1692" cy="1428"/>
              </a:xfrm>
              <a:prstGeom prst="rect">
                <a:avLst/>
              </a:prstGeom>
              <a:grpFill/>
              <a:ln w="9525">
                <a:noFill/>
                <a:miter lim="800000"/>
              </a:ln>
            </p:spPr>
            <p:txBody>
              <a:bodyPr/>
              <a:lstStyle/>
              <a:p>
                <a:pPr fontAlgn="auto">
                  <a:spcBef>
                    <a:spcPct val="0"/>
                  </a:spcBef>
                  <a:spcAft>
                    <a:spcPct val="0"/>
                  </a:spcAft>
                  <a:defRPr/>
                </a:pPr>
                <a:endParaRPr lang="en-US">
                  <a:latin typeface="+mn-lt"/>
                  <a:cs typeface="+mn-cs"/>
                </a:endParaRPr>
              </a:p>
            </p:txBody>
          </p:sp>
          <p:sp>
            <p:nvSpPr>
              <p:cNvPr id="1033" name="Freeform 9"/>
              <p:cNvSpPr/>
              <p:nvPr/>
            </p:nvSpPr>
            <p:spPr>
              <a:xfrm>
                <a:off x="0" y="-6"/>
                <a:ext cx="2549" cy="1428"/>
              </a:xfrm>
              <a:custGeom>
                <a:avLst/>
                <a:gdLst/>
                <a:ahLst/>
                <a:cxnLst>
                  <a:cxn ang="0">
                    <a:pos x="0" y="218"/>
                  </a:cxn>
                  <a:cxn ang="0">
                    <a:pos x="20" y="238"/>
                  </a:cxn>
                  <a:cxn ang="0">
                    <a:pos x="411" y="238"/>
                  </a:cxn>
                  <a:cxn ang="0">
                    <a:pos x="431" y="218"/>
                  </a:cxn>
                  <a:cxn ang="0">
                    <a:pos x="431" y="20"/>
                  </a:cxn>
                  <a:cxn ang="0">
                    <a:pos x="411" y="0"/>
                  </a:cxn>
                  <a:cxn ang="0">
                    <a:pos x="20" y="0"/>
                  </a:cxn>
                  <a:cxn ang="0">
                    <a:pos x="0" y="20"/>
                  </a:cxn>
                  <a:cxn ang="0">
                    <a:pos x="0" y="218"/>
                  </a:cxn>
                </a:cxnLst>
                <a:rect l="0" t="0" r="r" b="b"/>
                <a:pathLst>
                  <a:path w="431" h="238">
                    <a:moveTo>
                      <a:pt x="0" y="218"/>
                    </a:moveTo>
                    <a:cubicBezTo>
                      <a:pt x="0" y="229"/>
                      <a:pt x="9" y="238"/>
                      <a:pt x="20" y="238"/>
                    </a:cubicBezTo>
                    <a:cubicBezTo>
                      <a:pt x="411" y="238"/>
                      <a:pt x="411" y="238"/>
                      <a:pt x="411" y="238"/>
                    </a:cubicBezTo>
                    <a:cubicBezTo>
                      <a:pt x="422" y="238"/>
                      <a:pt x="431" y="229"/>
                      <a:pt x="431" y="218"/>
                    </a:cubicBezTo>
                    <a:cubicBezTo>
                      <a:pt x="431" y="20"/>
                      <a:pt x="431" y="20"/>
                      <a:pt x="431" y="20"/>
                    </a:cubicBezTo>
                    <a:cubicBezTo>
                      <a:pt x="431" y="9"/>
                      <a:pt x="422" y="0"/>
                      <a:pt x="411" y="0"/>
                    </a:cubicBezTo>
                    <a:cubicBezTo>
                      <a:pt x="20" y="0"/>
                      <a:pt x="20" y="0"/>
                      <a:pt x="20" y="0"/>
                    </a:cubicBezTo>
                    <a:cubicBezTo>
                      <a:pt x="9" y="0"/>
                      <a:pt x="0" y="9"/>
                      <a:pt x="0" y="20"/>
                    </a:cubicBezTo>
                    <a:lnTo>
                      <a:pt x="0" y="218"/>
                    </a:lnTo>
                    <a:close/>
                  </a:path>
                </a:pathLst>
              </a:custGeom>
              <a:grpFill/>
              <a:ln w="9525">
                <a:noFill/>
                <a:round/>
              </a:ln>
            </p:spPr>
            <p:txBody>
              <a:bodyPr/>
              <a:lstStyle/>
              <a:p>
                <a:pPr fontAlgn="auto">
                  <a:spcBef>
                    <a:spcPct val="0"/>
                  </a:spcBef>
                  <a:spcAft>
                    <a:spcPct val="0"/>
                  </a:spcAft>
                  <a:defRPr/>
                </a:pPr>
                <a:endParaRPr lang="en-US">
                  <a:latin typeface="+mn-lt"/>
                  <a:cs typeface="+mn-cs"/>
                </a:endParaRPr>
              </a:p>
            </p:txBody>
          </p:sp>
          <p:sp>
            <p:nvSpPr>
              <p:cNvPr id="1034" name="Freeform 10"/>
              <p:cNvSpPr/>
              <p:nvPr/>
            </p:nvSpPr>
            <p:spPr>
              <a:xfrm>
                <a:off x="2525" y="-6"/>
                <a:ext cx="2550" cy="1428"/>
              </a:xfrm>
              <a:custGeom>
                <a:avLst/>
                <a:gdLst/>
                <a:ahLst/>
                <a:cxnLst>
                  <a:cxn ang="0">
                    <a:pos x="0" y="218"/>
                  </a:cxn>
                  <a:cxn ang="0">
                    <a:pos x="20" y="238"/>
                  </a:cxn>
                  <a:cxn ang="0">
                    <a:pos x="411" y="238"/>
                  </a:cxn>
                  <a:cxn ang="0">
                    <a:pos x="431" y="218"/>
                  </a:cxn>
                  <a:cxn ang="0">
                    <a:pos x="431" y="20"/>
                  </a:cxn>
                  <a:cxn ang="0">
                    <a:pos x="411" y="0"/>
                  </a:cxn>
                  <a:cxn ang="0">
                    <a:pos x="20" y="0"/>
                  </a:cxn>
                  <a:cxn ang="0">
                    <a:pos x="0" y="20"/>
                  </a:cxn>
                  <a:cxn ang="0">
                    <a:pos x="0" y="218"/>
                  </a:cxn>
                </a:cxnLst>
                <a:rect l="0" t="0" r="r" b="b"/>
                <a:pathLst>
                  <a:path w="431" h="238">
                    <a:moveTo>
                      <a:pt x="0" y="218"/>
                    </a:moveTo>
                    <a:cubicBezTo>
                      <a:pt x="0" y="229"/>
                      <a:pt x="9" y="238"/>
                      <a:pt x="20" y="238"/>
                    </a:cubicBezTo>
                    <a:cubicBezTo>
                      <a:pt x="411" y="238"/>
                      <a:pt x="411" y="238"/>
                      <a:pt x="411" y="238"/>
                    </a:cubicBezTo>
                    <a:cubicBezTo>
                      <a:pt x="422" y="238"/>
                      <a:pt x="431" y="229"/>
                      <a:pt x="431" y="218"/>
                    </a:cubicBezTo>
                    <a:cubicBezTo>
                      <a:pt x="431" y="20"/>
                      <a:pt x="431" y="20"/>
                      <a:pt x="431" y="20"/>
                    </a:cubicBezTo>
                    <a:cubicBezTo>
                      <a:pt x="431" y="9"/>
                      <a:pt x="422" y="0"/>
                      <a:pt x="411" y="0"/>
                    </a:cubicBezTo>
                    <a:cubicBezTo>
                      <a:pt x="20" y="0"/>
                      <a:pt x="20" y="0"/>
                      <a:pt x="20" y="0"/>
                    </a:cubicBezTo>
                    <a:cubicBezTo>
                      <a:pt x="9" y="0"/>
                      <a:pt x="0" y="9"/>
                      <a:pt x="0" y="20"/>
                    </a:cubicBezTo>
                    <a:lnTo>
                      <a:pt x="0" y="218"/>
                    </a:lnTo>
                    <a:close/>
                  </a:path>
                </a:pathLst>
              </a:custGeom>
              <a:grpFill/>
              <a:ln w="9525">
                <a:noFill/>
                <a:round/>
              </a:ln>
            </p:spPr>
            <p:txBody>
              <a:bodyPr/>
              <a:lstStyle/>
              <a:p>
                <a:pPr fontAlgn="auto">
                  <a:spcBef>
                    <a:spcPct val="0"/>
                  </a:spcBef>
                  <a:spcAft>
                    <a:spcPct val="0"/>
                  </a:spcAft>
                  <a:defRPr/>
                </a:pPr>
                <a:endParaRPr lang="en-US">
                  <a:latin typeface="+mn-lt"/>
                  <a:cs typeface="+mn-cs"/>
                </a:endParaRPr>
              </a:p>
            </p:txBody>
          </p:sp>
        </p:grpSp>
        <p:sp>
          <p:nvSpPr>
            <p:cNvPr id="903" name="Rectangle 5"/>
            <p:cNvSpPr>
              <a:spLocks noChangeArrowheads="1"/>
            </p:cNvSpPr>
            <p:nvPr/>
          </p:nvSpPr>
          <p:spPr>
            <a:xfrm>
              <a:off x="4781550" y="28573"/>
              <a:ext cx="4362450" cy="876301"/>
            </a:xfrm>
            <a:prstGeom prst="rect">
              <a:avLst/>
            </a:prstGeom>
            <a:grpFill/>
            <a:ln w="9525">
              <a:noFill/>
              <a:miter lim="800000"/>
            </a:ln>
          </p:spPr>
          <p:txBody>
            <a:bodyPr/>
            <a:lstStyle/>
            <a:p>
              <a:pPr fontAlgn="auto">
                <a:spcBef>
                  <a:spcPct val="0"/>
                </a:spcBef>
                <a:spcAft>
                  <a:spcPct val="0"/>
                </a:spcAft>
                <a:defRPr/>
              </a:pPr>
              <a:endParaRPr lang="en-US">
                <a:latin typeface="+mn-lt"/>
                <a:cs typeface="+mn-cs"/>
              </a:endParaRPr>
            </a:p>
          </p:txBody>
        </p:sp>
      </p:grpSp>
      <p:sp>
        <p:nvSpPr>
          <p:cNvPr id="7" name="Rectangle 14"/>
          <p:cNvSpPr>
            <a:spLocks noChangeArrowheads="1"/>
          </p:cNvSpPr>
          <p:nvPr/>
        </p:nvSpPr>
        <p:spPr>
          <a:xfrm>
            <a:off x="228600" y="6273800"/>
            <a:ext cx="8686800" cy="508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 name="Text Box 13"/>
          <p:cNvSpPr txBox="1">
            <a:spLocks noChangeArrowheads="1"/>
          </p:cNvSpPr>
          <p:nvPr/>
        </p:nvSpPr>
        <p:spPr>
          <a:xfrm>
            <a:off x="381000" y="6350000"/>
            <a:ext cx="1371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lgn="ctr"/>
            <a:r>
              <a:rPr lang="en-US" sz="900" b="1" i="1">
                <a:solidFill>
                  <a:schemeClr val="bg2"/>
                </a:solidFill>
              </a:rPr>
              <a:t>Roanoke Office</a:t>
            </a:r>
            <a:r>
              <a:rPr lang="en-US" sz="800" i="1">
                <a:solidFill>
                  <a:schemeClr val="bg2"/>
                </a:solidFill>
              </a:rPr>
              <a:t/>
            </a:r>
            <a:br>
              <a:rPr lang="en-US" sz="800" i="1">
                <a:solidFill>
                  <a:schemeClr val="bg2"/>
                </a:solidFill>
              </a:rPr>
            </a:br>
            <a:r>
              <a:rPr lang="en-US" sz="800">
                <a:solidFill>
                  <a:schemeClr val="bg2"/>
                </a:solidFill>
              </a:rPr>
              <a:t>10 South Jefferson Street</a:t>
            </a:r>
          </a:p>
          <a:p>
            <a:pPr algn="ctr"/>
            <a:r>
              <a:rPr lang="en-US" sz="800">
                <a:solidFill>
                  <a:srgbClr val="ECEDD8"/>
                </a:solidFill>
              </a:rPr>
              <a:t>Roanoke, VA 24038</a:t>
            </a:r>
            <a:endParaRPr lang="en-US" sz="800">
              <a:latin typeface="Arial" charset="0"/>
            </a:endParaRPr>
          </a:p>
        </p:txBody>
      </p:sp>
      <p:sp>
        <p:nvSpPr>
          <p:cNvPr id="1035" name="Text Box 17"/>
          <p:cNvSpPr txBox="1">
            <a:spLocks noChangeArrowheads="1"/>
          </p:cNvSpPr>
          <p:nvPr/>
        </p:nvSpPr>
        <p:spPr>
          <a:xfrm>
            <a:off x="2603500" y="6350000"/>
            <a:ext cx="15875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lgn="ctr"/>
            <a:r>
              <a:rPr lang="en-US" sz="900" b="1" i="1">
                <a:solidFill>
                  <a:schemeClr val="bg2"/>
                </a:solidFill>
              </a:rPr>
              <a:t>Danville Office</a:t>
            </a:r>
          </a:p>
          <a:p>
            <a:pPr algn="ctr"/>
            <a:r>
              <a:rPr lang="en-US" sz="800" i="1">
                <a:solidFill>
                  <a:schemeClr val="bg2"/>
                </a:solidFill>
              </a:rPr>
              <a:t>341 Main Street</a:t>
            </a:r>
          </a:p>
          <a:p>
            <a:pPr algn="ctr"/>
            <a:r>
              <a:rPr lang="en-US" sz="800" i="1">
                <a:solidFill>
                  <a:schemeClr val="bg2"/>
                </a:solidFill>
              </a:rPr>
              <a:t>Danville, VA 24541</a:t>
            </a:r>
            <a:endParaRPr lang="en-US" sz="800">
              <a:solidFill>
                <a:schemeClr val="bg2"/>
              </a:solidFill>
              <a:latin typeface="Arial" charset="0"/>
            </a:endParaRPr>
          </a:p>
        </p:txBody>
      </p:sp>
      <p:sp>
        <p:nvSpPr>
          <p:cNvPr id="1036" name="Text Box 18"/>
          <p:cNvSpPr txBox="1">
            <a:spLocks noChangeArrowheads="1"/>
          </p:cNvSpPr>
          <p:nvPr/>
        </p:nvSpPr>
        <p:spPr>
          <a:xfrm>
            <a:off x="7315200" y="6359525"/>
            <a:ext cx="1419225"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lgn="ctr"/>
            <a:r>
              <a:rPr lang="en-US" sz="900" b="1" i="1">
                <a:solidFill>
                  <a:schemeClr val="bg2"/>
                </a:solidFill>
              </a:rPr>
              <a:t>Charlottesville  Office</a:t>
            </a:r>
          </a:p>
          <a:p>
            <a:pPr algn="ctr"/>
            <a:r>
              <a:rPr lang="en-US" sz="800" i="1">
                <a:solidFill>
                  <a:schemeClr val="bg2"/>
                </a:solidFill>
              </a:rPr>
              <a:t>123 East Main Street</a:t>
            </a:r>
          </a:p>
          <a:p>
            <a:pPr algn="ctr"/>
            <a:r>
              <a:rPr lang="en-US" sz="800" i="1">
                <a:solidFill>
                  <a:schemeClr val="bg2"/>
                </a:solidFill>
              </a:rPr>
              <a:t>Charlottesville, 22902</a:t>
            </a:r>
            <a:endParaRPr lang="en-US" sz="800">
              <a:solidFill>
                <a:schemeClr val="bg2"/>
              </a:solidFill>
              <a:latin typeface="Arial" charset="0"/>
            </a:endParaRPr>
          </a:p>
        </p:txBody>
      </p:sp>
      <p:sp>
        <p:nvSpPr>
          <p:cNvPr id="1037" name="AutoShape 19"/>
          <p:cNvSpPr>
            <a:spLocks noChangeArrowheads="1"/>
          </p:cNvSpPr>
          <p:nvPr/>
        </p:nvSpPr>
        <p:spPr>
          <a:xfrm rot="5400000">
            <a:off x="2288382" y="6479381"/>
            <a:ext cx="177800" cy="122237"/>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endParaRPr lang="en-US">
              <a:solidFill>
                <a:schemeClr val="bg2"/>
              </a:solidFill>
            </a:endParaRPr>
          </a:p>
        </p:txBody>
      </p:sp>
      <p:sp>
        <p:nvSpPr>
          <p:cNvPr id="1038" name="AutoShape 19"/>
          <p:cNvSpPr>
            <a:spLocks noChangeArrowheads="1"/>
          </p:cNvSpPr>
          <p:nvPr/>
        </p:nvSpPr>
        <p:spPr>
          <a:xfrm rot="5400000">
            <a:off x="6860382" y="6479381"/>
            <a:ext cx="177800" cy="122237"/>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endParaRPr lang="en-US">
              <a:solidFill>
                <a:schemeClr val="bg2"/>
              </a:solidFill>
            </a:endParaRPr>
          </a:p>
        </p:txBody>
      </p:sp>
      <p:cxnSp>
        <p:nvCxnSpPr>
          <p:cNvPr id="1039" name="AutoShape 20"/>
          <p:cNvCxnSpPr>
            <a:cxnSpLocks noChangeShapeType="1"/>
          </p:cNvCxnSpPr>
          <p:nvPr/>
        </p:nvCxnSpPr>
        <p:spPr>
          <a:xfrm rot="10800000">
            <a:off x="228600" y="6126163"/>
            <a:ext cx="8666163" cy="20637"/>
          </a:xfrm>
          <a:prstGeom prst="straightConnector1">
            <a:avLst/>
          </a:prstGeom>
          <a:noFill/>
          <a:ln w="12700">
            <a:solidFill>
              <a:srgbClr val="ECEDD8">
                <a:alpha val="27058"/>
              </a:srgbClr>
            </a:solidFill>
            <a:prstDash val="dash"/>
            <a:round/>
          </a:ln>
          <a:extLst>
            <a:ext uri="{909E8E84-426E-40DD-AFC4-6F175D3DCCD1}">
              <a14:hiddenFill xmlns:a14="http://schemas.microsoft.com/office/drawing/2010/main">
                <a:noFill/>
              </a14:hiddenFill>
            </a:ext>
          </a:extLst>
        </p:spPr>
      </p:cxnSp>
      <p:sp>
        <p:nvSpPr>
          <p:cNvPr id="1040" name="Text Box 18"/>
          <p:cNvSpPr txBox="1">
            <a:spLocks noChangeArrowheads="1"/>
          </p:cNvSpPr>
          <p:nvPr/>
        </p:nvSpPr>
        <p:spPr>
          <a:xfrm>
            <a:off x="5056188" y="6359525"/>
            <a:ext cx="1268412"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lgn="ctr"/>
            <a:r>
              <a:rPr lang="en-US" sz="900" b="1" i="1">
                <a:solidFill>
                  <a:schemeClr val="bg2"/>
                </a:solidFill>
              </a:rPr>
              <a:t>Richmond Office</a:t>
            </a:r>
          </a:p>
          <a:p>
            <a:pPr algn="ctr"/>
            <a:r>
              <a:rPr lang="en-US" sz="800" i="1">
                <a:solidFill>
                  <a:schemeClr val="bg2"/>
                </a:solidFill>
              </a:rPr>
              <a:t>901 East Byrd Street</a:t>
            </a:r>
          </a:p>
          <a:p>
            <a:pPr algn="ctr"/>
            <a:r>
              <a:rPr lang="en-US" sz="800" i="1">
                <a:solidFill>
                  <a:schemeClr val="bg2"/>
                </a:solidFill>
              </a:rPr>
              <a:t>Richmond, VA 24038</a:t>
            </a:r>
            <a:endParaRPr lang="en-US" sz="800">
              <a:solidFill>
                <a:schemeClr val="bg2"/>
              </a:solidFill>
              <a:latin typeface="Arial" charset="0"/>
            </a:endParaRPr>
          </a:p>
        </p:txBody>
      </p:sp>
      <p:sp>
        <p:nvSpPr>
          <p:cNvPr id="1041" name="AutoShape 19"/>
          <p:cNvSpPr>
            <a:spLocks noChangeArrowheads="1"/>
          </p:cNvSpPr>
          <p:nvPr/>
        </p:nvSpPr>
        <p:spPr>
          <a:xfrm rot="5400000">
            <a:off x="4498182" y="6479381"/>
            <a:ext cx="177800" cy="122237"/>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endParaRPr lang="en-US">
              <a:solidFill>
                <a:schemeClr val="bg2"/>
              </a:solidFill>
            </a:endParaRPr>
          </a:p>
        </p:txBody>
      </p:sp>
      <p:pic>
        <p:nvPicPr>
          <p:cNvPr id="1042" name="Picture 2"/>
          <p:cNvPicPr>
            <a:picLocks noChangeAspect="1"/>
          </p:cNvPicPr>
          <p:nvPr/>
        </p:nvPicPr>
        <p:blipFill>
          <a:blip r:embed="rId9">
            <a:extLst>
              <a:ext uri="{28A0092B-C50C-407E-A947-70E740481C1C}">
                <a14:useLocalDpi xmlns:a14="http://schemas.microsoft.com/office/drawing/2010/main" val="0"/>
              </a:ext>
            </a:extLst>
          </a:blip>
          <a:stretch/>
        </p:blipFill>
        <p:spPr>
          <a:xfrm>
            <a:off x="169863" y="-49213"/>
            <a:ext cx="1555750" cy="1006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transition/>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defRPr>
      </a:lvl2pPr>
      <a:lvl3pPr algn="ctr" rtl="0" eaLnBrk="1" fontAlgn="base" hangingPunct="1">
        <a:spcBef>
          <a:spcPct val="0"/>
        </a:spcBef>
        <a:spcAft>
          <a:spcPct val="0"/>
        </a:spcAft>
        <a:defRPr sz="4400">
          <a:solidFill>
            <a:schemeClr val="tx1"/>
          </a:solidFill>
          <a:latin typeface="Arial" charset="0"/>
        </a:defRPr>
      </a:lvl3pPr>
      <a:lvl4pPr algn="ctr" rtl="0" eaLnBrk="1" fontAlgn="base" hangingPunct="1">
        <a:spcBef>
          <a:spcPct val="0"/>
        </a:spcBef>
        <a:spcAft>
          <a:spcPct val="0"/>
        </a:spcAft>
        <a:defRPr sz="4400">
          <a:solidFill>
            <a:schemeClr val="tx1"/>
          </a:solidFill>
          <a:latin typeface="Arial" charset="0"/>
        </a:defRPr>
      </a:lvl4pPr>
      <a:lvl5pPr algn="ctr" rtl="0" eaLnBrk="1" fontAlgn="base" hangingPunct="1">
        <a:spcBef>
          <a:spcPct val="0"/>
        </a:spcBef>
        <a:spcAft>
          <a:spcPct val="0"/>
        </a:spcAft>
        <a:defRPr sz="4400">
          <a:solidFill>
            <a:schemeClr val="tx1"/>
          </a:solidFill>
          <a:latin typeface="Arial" charset="0"/>
        </a:defRPr>
      </a:lvl5pPr>
      <a:lvl6pPr marL="457200" algn="ctr" rtl="0" eaLnBrk="1" fontAlgn="base" hangingPunct="1">
        <a:spcBef>
          <a:spcPct val="0"/>
        </a:spcBef>
        <a:spcAft>
          <a:spcPct val="0"/>
        </a:spcAft>
        <a:defRPr sz="4400">
          <a:solidFill>
            <a:schemeClr val="tx1"/>
          </a:solidFill>
          <a:latin typeface="Arial" charset="0"/>
        </a:defRPr>
      </a:lvl6pPr>
      <a:lvl7pPr marL="914400" algn="ctr" rtl="0" eaLnBrk="1" fontAlgn="base" hangingPunct="1">
        <a:spcBef>
          <a:spcPct val="0"/>
        </a:spcBef>
        <a:spcAft>
          <a:spcPct val="0"/>
        </a:spcAft>
        <a:defRPr sz="4400">
          <a:solidFill>
            <a:schemeClr val="tx1"/>
          </a:solidFill>
          <a:latin typeface="Arial" charset="0"/>
        </a:defRPr>
      </a:lvl7pPr>
      <a:lvl8pPr marL="1371600" algn="ctr" rtl="0" eaLnBrk="1" fontAlgn="base" hangingPunct="1">
        <a:spcBef>
          <a:spcPct val="0"/>
        </a:spcBef>
        <a:spcAft>
          <a:spcPct val="0"/>
        </a:spcAft>
        <a:defRPr sz="4400">
          <a:solidFill>
            <a:schemeClr val="tx1"/>
          </a:solidFill>
          <a:latin typeface="Arial" charset="0"/>
        </a:defRPr>
      </a:lvl8pPr>
      <a:lvl9pPr marL="1828800" algn="ctr" rtl="0" eaLnBrk="1" fontAlgn="base" hangingPunct="1">
        <a:spcBef>
          <a:spcPct val="0"/>
        </a:spcBef>
        <a:spcAft>
          <a:spcPct val="0"/>
        </a:spcAft>
        <a:defRPr sz="4400">
          <a:solidFill>
            <a:schemeClr val="tx1"/>
          </a:solidFill>
          <a:latin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1"/>
          </p:nvPr>
        </p:nvSpPr>
        <p:spPr>
          <a:xfrm>
            <a:off x="5205664" y="3627658"/>
            <a:ext cx="3938336" cy="3203448"/>
          </a:xfrm>
        </p:spPr>
        <p:txBody>
          <a:bodyPr/>
          <a:lstStyle/>
          <a:p>
            <a:pPr lvl="0"/>
            <a:r>
              <a:rPr lang="en-US" sz="2000" smtClean="0"/>
              <a:t>Heman A. Marshall, III</a:t>
            </a:r>
          </a:p>
          <a:p>
            <a:pPr marL="0" lvl="1"/>
            <a:r>
              <a:rPr lang="en-US"/>
              <a:t>	</a:t>
            </a:r>
            <a:r>
              <a:rPr lang="en-US" smtClean="0"/>
              <a:t>Woods Rogers, PLC</a:t>
            </a:r>
          </a:p>
          <a:p>
            <a:pPr marL="0" lvl="1"/>
            <a:r>
              <a:rPr lang="en-US" smtClean="0"/>
              <a:t>540-983-7654</a:t>
            </a:r>
          </a:p>
          <a:p>
            <a:pPr marL="0" lvl="1"/>
            <a:r>
              <a:rPr lang="en-US" smtClean="0"/>
              <a:t>marshall@woodsrogers.com</a:t>
            </a:r>
          </a:p>
          <a:p>
            <a:pPr lvl="0"/>
            <a:endParaRPr lang="en-US" smtClean="0"/>
          </a:p>
        </p:txBody>
      </p:sp>
      <p:sp>
        <p:nvSpPr>
          <p:cNvPr id="3" name="Title 2"/>
          <p:cNvSpPr>
            <a:spLocks noGrp="1"/>
          </p:cNvSpPr>
          <p:nvPr>
            <p:ph type="title"/>
          </p:nvPr>
        </p:nvSpPr>
        <p:spPr>
          <a:xfrm>
            <a:off x="228600" y="914400"/>
            <a:ext cx="8686800" cy="1143000"/>
          </a:xfrm>
        </p:spPr>
        <p:txBody>
          <a:bodyPr/>
          <a:lstStyle/>
          <a:p>
            <a:r>
              <a:rPr lang="en-US" sz="3200" u="sng" dirty="0" smtClean="0"/>
              <a:t>2015 NCHN Leadership Summit</a:t>
            </a:r>
            <a:r>
              <a:rPr lang="en-US" sz="3600" u="sng" dirty="0" smtClean="0"/>
              <a:t/>
            </a:r>
            <a:br>
              <a:rPr lang="en-US" sz="3600" u="sng" dirty="0" smtClean="0"/>
            </a:br>
            <a:r>
              <a:rPr lang="en-US" sz="2200" dirty="0" smtClean="0"/>
              <a:t>1/19-1/20/2015</a:t>
            </a:r>
            <a:br>
              <a:rPr lang="en-US" sz="2200" dirty="0" smtClean="0"/>
            </a:br>
            <a:r>
              <a:rPr lang="en-US" sz="2200" dirty="0" smtClean="0"/>
              <a:t>Clearwater beach, FLA</a:t>
            </a:r>
            <a:br>
              <a:rPr lang="en-US" sz="2200" dirty="0" smtClean="0"/>
            </a:br>
            <a:r>
              <a:rPr lang="en-US" sz="2200" dirty="0"/>
              <a:t/>
            </a:r>
            <a:br>
              <a:rPr lang="en-US" sz="2200" dirty="0"/>
            </a:br>
            <a:r>
              <a:rPr lang="en-US" sz="2400" dirty="0" smtClean="0"/>
              <a:t>Engaging State Policy Makers in Sustaining Your Rural Health Network</a:t>
            </a:r>
            <a:br>
              <a:rPr lang="en-US" sz="2400" dirty="0" smtClean="0"/>
            </a:br>
            <a:r>
              <a:rPr lang="en-US" sz="2400" dirty="0"/>
              <a:t/>
            </a:r>
            <a:br>
              <a:rPr lang="en-US" sz="2400" dirty="0"/>
            </a:br>
            <a:r>
              <a:rPr lang="en-US" sz="2400" dirty="0" smtClean="0"/>
              <a:t>Section </a:t>
            </a:r>
            <a:r>
              <a:rPr lang="en-US" sz="2400" dirty="0" smtClean="0"/>
              <a:t>501(c</a:t>
            </a:r>
            <a:r>
              <a:rPr lang="en-US" sz="2400" dirty="0" smtClean="0"/>
              <a:t>) and Advocacy</a:t>
            </a:r>
            <a:endParaRPr lang="en-US" sz="2400" u="sng"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752600" y="4267200"/>
            <a:ext cx="5029200" cy="457200"/>
          </a:xfrm>
        </p:spPr>
        <p:txBody>
          <a:bodyPr/>
          <a:lstStyle/>
          <a:p>
            <a:r>
              <a:rPr lang="en-US" smtClean="0"/>
              <a:t>Navigating the Limitations on Tax Exempt Organizations in Their Ability to Advocate for Their Cause</a:t>
            </a:r>
            <a:endParaRPr lang="en-US"/>
          </a:p>
        </p:txBody>
      </p:sp>
      <p:sp>
        <p:nvSpPr>
          <p:cNvPr id="3" name="Title 2"/>
          <p:cNvSpPr>
            <a:spLocks noGrp="1"/>
          </p:cNvSpPr>
          <p:nvPr>
            <p:ph type="ctrTitle"/>
          </p:nvPr>
        </p:nvSpPr>
        <p:spPr>
          <a:xfrm>
            <a:off x="1524000" y="3581400"/>
            <a:ext cx="5943600" cy="536575"/>
          </a:xfrm>
        </p:spPr>
        <p:txBody>
          <a:bodyPr/>
          <a:lstStyle/>
          <a:p>
            <a:r>
              <a:rPr lang="en-US" smtClean="0"/>
              <a:t>Section 501(c) and Advocacy</a:t>
            </a:r>
            <a:endParaRPr lang="en-US"/>
          </a:p>
        </p:txBody>
      </p:sp>
    </p:spTree>
    <p:extLst>
      <p:ext uri="{BB962C8B-B14F-4D97-AF65-F5344CB8AC3E}">
        <p14:creationId xmlns:p14="http://schemas.microsoft.com/office/powerpoint/2010/main" val="50978327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259541" y="228600"/>
            <a:ext cx="7848600" cy="533400"/>
          </a:xfrm>
        </p:spPr>
        <p:txBody>
          <a:bodyPr/>
          <a:lstStyle/>
          <a:p>
            <a:r>
              <a:rPr lang="en-US" sz="3000"/>
              <a:t>Which Tax-Exempt Entities </a:t>
            </a:r>
            <a:r>
              <a:rPr lang="en-US" sz="3000" smtClean="0"/>
              <a:t>Advocate?</a:t>
            </a:r>
            <a:endParaRPr lang="en-US" sz="3000"/>
          </a:p>
        </p:txBody>
      </p:sp>
      <p:sp>
        <p:nvSpPr>
          <p:cNvPr id="3" name="Content Placeholder 2"/>
          <p:cNvSpPr>
            <a:spLocks noGrp="1"/>
          </p:cNvSpPr>
          <p:nvPr>
            <p:ph sz="quarter" idx="14"/>
          </p:nvPr>
        </p:nvSpPr>
        <p:spPr>
          <a:xfrm>
            <a:off x="304800" y="1371600"/>
            <a:ext cx="8534400" cy="4572000"/>
          </a:xfrm>
        </p:spPr>
        <p:txBody>
          <a:bodyPr/>
          <a:lstStyle/>
          <a:p>
            <a:pPr marL="342900" lvl="0" indent="-342900" fontAlgn="auto">
              <a:spcAft>
                <a:spcPct val="0"/>
              </a:spcAft>
              <a:buClrTx/>
              <a:buSzTx/>
            </a:pPr>
            <a:r>
              <a:rPr lang="en-US" sz="3000" b="0">
                <a:solidFill>
                  <a:prstClr val="black"/>
                </a:solidFill>
                <a:latin typeface="Calibri"/>
              </a:rPr>
              <a:t>501(c)(3) – Organized exclusively for a charitable purpose. (“Public Charity” or “Private Foundation</a:t>
            </a:r>
            <a:r>
              <a:rPr lang="en-US" sz="3000" b="0" smtClean="0">
                <a:solidFill>
                  <a:prstClr val="black"/>
                </a:solidFill>
                <a:latin typeface="Calibri"/>
              </a:rPr>
              <a:t>”)</a:t>
            </a:r>
            <a:endParaRPr lang="en-US" sz="3000" b="0">
              <a:solidFill>
                <a:prstClr val="black"/>
              </a:solidFill>
              <a:latin typeface="Calibri"/>
            </a:endParaRPr>
          </a:p>
          <a:p>
            <a:pPr marL="342900" lvl="0" indent="-342900" fontAlgn="auto">
              <a:spcAft>
                <a:spcPct val="0"/>
              </a:spcAft>
              <a:buClrTx/>
              <a:buSzTx/>
            </a:pPr>
            <a:r>
              <a:rPr lang="en-US" sz="3000" b="0">
                <a:solidFill>
                  <a:prstClr val="black"/>
                </a:solidFill>
                <a:latin typeface="Calibri"/>
              </a:rPr>
              <a:t>501(c)(4) – Organized for the promotion of social welfare (“Civic League</a:t>
            </a:r>
            <a:r>
              <a:rPr lang="en-US" sz="3000" b="0" smtClean="0">
                <a:solidFill>
                  <a:prstClr val="black"/>
                </a:solidFill>
                <a:latin typeface="Calibri"/>
              </a:rPr>
              <a:t>”)</a:t>
            </a:r>
            <a:endParaRPr lang="en-US" sz="3000" b="0">
              <a:solidFill>
                <a:prstClr val="black"/>
              </a:solidFill>
              <a:latin typeface="Calibri"/>
            </a:endParaRPr>
          </a:p>
          <a:p>
            <a:pPr marL="342900" lvl="0" indent="-342900" fontAlgn="auto">
              <a:spcAft>
                <a:spcPct val="0"/>
              </a:spcAft>
              <a:buClrTx/>
              <a:buSzTx/>
            </a:pPr>
            <a:r>
              <a:rPr lang="en-US" sz="3000" b="0">
                <a:solidFill>
                  <a:prstClr val="black"/>
                </a:solidFill>
                <a:latin typeface="Calibri"/>
              </a:rPr>
              <a:t>501(c)(5) – Labor/Agricultural </a:t>
            </a:r>
            <a:r>
              <a:rPr lang="en-US" sz="3000" b="0" smtClean="0">
                <a:solidFill>
                  <a:prstClr val="black"/>
                </a:solidFill>
                <a:latin typeface="Calibri"/>
              </a:rPr>
              <a:t>Organizations</a:t>
            </a:r>
            <a:endParaRPr lang="en-US" sz="3000" b="0">
              <a:solidFill>
                <a:prstClr val="black"/>
              </a:solidFill>
              <a:latin typeface="Calibri"/>
            </a:endParaRPr>
          </a:p>
          <a:p>
            <a:pPr marL="342900" lvl="0" indent="-342900" fontAlgn="auto">
              <a:spcAft>
                <a:spcPct val="0"/>
              </a:spcAft>
              <a:buClrTx/>
              <a:buSzTx/>
            </a:pPr>
            <a:r>
              <a:rPr lang="en-US" sz="3000" b="0">
                <a:solidFill>
                  <a:prstClr val="black"/>
                </a:solidFill>
                <a:latin typeface="Calibri"/>
              </a:rPr>
              <a:t>501 (c)(6) – Business </a:t>
            </a:r>
            <a:r>
              <a:rPr lang="en-US" sz="3000" b="0" smtClean="0">
                <a:solidFill>
                  <a:prstClr val="black"/>
                </a:solidFill>
                <a:latin typeface="Calibri"/>
              </a:rPr>
              <a:t>Leagues</a:t>
            </a:r>
            <a:endParaRPr lang="en-US" sz="3000" b="0">
              <a:solidFill>
                <a:prstClr val="black"/>
              </a:solidFill>
              <a:latin typeface="Calibri"/>
            </a:endParaRPr>
          </a:p>
          <a:p>
            <a:pPr marL="342900" lvl="0" indent="-342900" fontAlgn="auto">
              <a:spcAft>
                <a:spcPct val="0"/>
              </a:spcAft>
              <a:buClrTx/>
              <a:buSzTx/>
            </a:pPr>
            <a:r>
              <a:rPr lang="en-US" sz="3000" b="0">
                <a:solidFill>
                  <a:prstClr val="black"/>
                </a:solidFill>
                <a:latin typeface="Calibri"/>
              </a:rPr>
              <a:t>527 – Political Action Committees (PACs) are taxed differently than 501(c) organizations because they engage in political </a:t>
            </a:r>
            <a:r>
              <a:rPr lang="en-US" sz="3000" b="0" u="sng">
                <a:solidFill>
                  <a:prstClr val="black"/>
                </a:solidFill>
                <a:latin typeface="Calibri"/>
              </a:rPr>
              <a:t>candidate</a:t>
            </a:r>
            <a:r>
              <a:rPr lang="en-US" sz="3000" b="0">
                <a:solidFill>
                  <a:prstClr val="black"/>
                </a:solidFill>
                <a:latin typeface="Calibri"/>
              </a:rPr>
              <a:t> </a:t>
            </a:r>
            <a:r>
              <a:rPr lang="en-US" sz="3000" b="0" smtClean="0">
                <a:solidFill>
                  <a:prstClr val="black"/>
                </a:solidFill>
                <a:latin typeface="Calibri"/>
              </a:rPr>
              <a:t>advocacy </a:t>
            </a:r>
            <a:endParaRPr lang="en-US" sz="3000" b="0">
              <a:solidFill>
                <a:prstClr val="black"/>
              </a:solidFill>
              <a:latin typeface="Calibri"/>
            </a:endParaRPr>
          </a:p>
          <a:p>
            <a:endParaRPr lang="en-US"/>
          </a:p>
        </p:txBody>
      </p:sp>
    </p:spTree>
    <p:extLst>
      <p:ext uri="{BB962C8B-B14F-4D97-AF65-F5344CB8AC3E}">
        <p14:creationId xmlns:p14="http://schemas.microsoft.com/office/powerpoint/2010/main" val="389697159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286000" y="152400"/>
            <a:ext cx="6553200" cy="533400"/>
          </a:xfrm>
        </p:spPr>
        <p:txBody>
          <a:bodyPr/>
          <a:lstStyle/>
          <a:p>
            <a:r>
              <a:rPr lang="en-US"/>
              <a:t>Advantage of (c)(3) Status</a:t>
            </a:r>
          </a:p>
        </p:txBody>
      </p:sp>
      <p:sp>
        <p:nvSpPr>
          <p:cNvPr id="3" name="Content Placeholder 2"/>
          <p:cNvSpPr>
            <a:spLocks noGrp="1"/>
          </p:cNvSpPr>
          <p:nvPr>
            <p:ph sz="quarter" idx="14"/>
          </p:nvPr>
        </p:nvSpPr>
        <p:spPr>
          <a:xfrm>
            <a:off x="609600" y="1447800"/>
            <a:ext cx="8001000" cy="4572000"/>
          </a:xfrm>
        </p:spPr>
        <p:txBody>
          <a:bodyPr/>
          <a:lstStyle/>
          <a:p>
            <a:pPr marL="342900" lvl="0" indent="-342900" fontAlgn="auto">
              <a:spcAft>
                <a:spcPct val="0"/>
              </a:spcAft>
              <a:buClrTx/>
              <a:buSzTx/>
            </a:pPr>
            <a:r>
              <a:rPr lang="en-US" sz="3200" b="0">
                <a:solidFill>
                  <a:prstClr val="black"/>
                </a:solidFill>
                <a:latin typeface="Calibri"/>
              </a:rPr>
              <a:t>Section 501(c)(3) orgs may receive tax deductible </a:t>
            </a:r>
            <a:r>
              <a:rPr lang="en-US" sz="3200" b="0" smtClean="0">
                <a:solidFill>
                  <a:prstClr val="black"/>
                </a:solidFill>
                <a:latin typeface="Calibri"/>
              </a:rPr>
              <a:t>contributions</a:t>
            </a:r>
            <a:endParaRPr lang="en-US" sz="3200" b="0">
              <a:solidFill>
                <a:prstClr val="black"/>
              </a:solidFill>
              <a:latin typeface="Calibri"/>
            </a:endParaRPr>
          </a:p>
          <a:p>
            <a:pPr marL="342900" lvl="0" indent="-342900" fontAlgn="auto">
              <a:spcAft>
                <a:spcPct val="0"/>
              </a:spcAft>
              <a:buClrTx/>
              <a:buSzTx/>
            </a:pPr>
            <a:r>
              <a:rPr lang="en-US" sz="3200" b="0">
                <a:solidFill>
                  <a:prstClr val="black"/>
                </a:solidFill>
                <a:latin typeface="Calibri"/>
              </a:rPr>
              <a:t>While section (c)(4), (c)(5) and (c)(6) orgs may receive contributions in the form of dues and fees, which may be deductible as business expenses, those contributions do not qualify for charitable </a:t>
            </a:r>
            <a:r>
              <a:rPr lang="en-US" sz="3200" b="0" smtClean="0">
                <a:solidFill>
                  <a:prstClr val="black"/>
                </a:solidFill>
                <a:latin typeface="Calibri"/>
              </a:rPr>
              <a:t>deductions</a:t>
            </a:r>
            <a:endParaRPr lang="en-US" sz="3200" b="0">
              <a:solidFill>
                <a:prstClr val="black"/>
              </a:solidFill>
              <a:latin typeface="Calibri"/>
            </a:endParaRPr>
          </a:p>
          <a:p>
            <a:pPr marL="342900" lvl="0" indent="-342900" fontAlgn="auto">
              <a:spcAft>
                <a:spcPct val="0"/>
              </a:spcAft>
              <a:buClrTx/>
              <a:buSzTx/>
            </a:pPr>
            <a:r>
              <a:rPr lang="en-US" sz="3200" b="0">
                <a:solidFill>
                  <a:prstClr val="black"/>
                </a:solidFill>
                <a:latin typeface="Calibri"/>
              </a:rPr>
              <a:t>No payment to a PAC may be </a:t>
            </a:r>
            <a:r>
              <a:rPr lang="en-US" sz="3200" b="0" smtClean="0">
                <a:solidFill>
                  <a:prstClr val="black"/>
                </a:solidFill>
                <a:latin typeface="Calibri"/>
              </a:rPr>
              <a:t>deducted</a:t>
            </a:r>
            <a:endParaRPr lang="en-US" sz="3200" b="0">
              <a:solidFill>
                <a:prstClr val="black"/>
              </a:solidFill>
              <a:latin typeface="Calibri"/>
            </a:endParaRPr>
          </a:p>
          <a:p>
            <a:endParaRPr lang="en-US"/>
          </a:p>
        </p:txBody>
      </p:sp>
    </p:spTree>
    <p:extLst>
      <p:ext uri="{BB962C8B-B14F-4D97-AF65-F5344CB8AC3E}">
        <p14:creationId xmlns:p14="http://schemas.microsoft.com/office/powerpoint/2010/main" val="252867310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562100" y="228600"/>
            <a:ext cx="7581900" cy="533400"/>
          </a:xfrm>
        </p:spPr>
        <p:txBody>
          <a:bodyPr/>
          <a:lstStyle/>
          <a:p>
            <a:r>
              <a:rPr lang="en-US" sz="3000" smtClean="0"/>
              <a:t>Limitations on 501(c)(3) Organizations</a:t>
            </a:r>
            <a:endParaRPr lang="en-US" sz="3000"/>
          </a:p>
        </p:txBody>
      </p:sp>
      <p:sp>
        <p:nvSpPr>
          <p:cNvPr id="3" name="Content Placeholder 2"/>
          <p:cNvSpPr>
            <a:spLocks noGrp="1"/>
          </p:cNvSpPr>
          <p:nvPr>
            <p:ph sz="quarter" idx="14"/>
          </p:nvPr>
        </p:nvSpPr>
        <p:spPr>
          <a:xfrm>
            <a:off x="685800" y="1828800"/>
            <a:ext cx="8001000" cy="4572000"/>
          </a:xfrm>
        </p:spPr>
        <p:txBody>
          <a:bodyPr/>
          <a:lstStyle/>
          <a:p>
            <a:pPr marL="342900" lvl="0" indent="-342900" fontAlgn="auto">
              <a:spcAft>
                <a:spcPct val="0"/>
              </a:spcAft>
              <a:buClrTx/>
              <a:buSzTx/>
            </a:pPr>
            <a:r>
              <a:rPr lang="en-US" sz="2700" b="0">
                <a:solidFill>
                  <a:prstClr val="black"/>
                </a:solidFill>
                <a:latin typeface="Calibri"/>
              </a:rPr>
              <a:t>A section 501(c)(3) org must be organized and operated exclusively for a charitable </a:t>
            </a:r>
            <a:r>
              <a:rPr lang="en-US" sz="2700" b="0" smtClean="0">
                <a:solidFill>
                  <a:prstClr val="black"/>
                </a:solidFill>
                <a:latin typeface="Calibri"/>
              </a:rPr>
              <a:t>purpose</a:t>
            </a:r>
          </a:p>
          <a:p>
            <a:pPr marL="342900" lvl="0" indent="-342900" fontAlgn="auto">
              <a:spcAft>
                <a:spcPct val="0"/>
              </a:spcAft>
              <a:buClrTx/>
              <a:buSzTx/>
            </a:pPr>
            <a:r>
              <a:rPr lang="en-US" sz="2700" b="0" smtClean="0">
                <a:solidFill>
                  <a:prstClr val="black"/>
                </a:solidFill>
                <a:latin typeface="Calibri"/>
              </a:rPr>
              <a:t>May engage </a:t>
            </a:r>
            <a:r>
              <a:rPr lang="en-US" sz="2700" b="0">
                <a:solidFill>
                  <a:prstClr val="black"/>
                </a:solidFill>
                <a:latin typeface="Calibri"/>
              </a:rPr>
              <a:t>in non-charitable activities, but the level of those activities must remain </a:t>
            </a:r>
            <a:r>
              <a:rPr lang="en-US" sz="2700" b="0" i="1">
                <a:solidFill>
                  <a:prstClr val="black"/>
                </a:solidFill>
                <a:latin typeface="Calibri"/>
              </a:rPr>
              <a:t>de </a:t>
            </a:r>
            <a:r>
              <a:rPr lang="en-US" sz="2700" b="0" i="1" smtClean="0">
                <a:solidFill>
                  <a:prstClr val="black"/>
                </a:solidFill>
                <a:latin typeface="Calibri"/>
              </a:rPr>
              <a:t>minimis</a:t>
            </a:r>
            <a:endParaRPr lang="en-US" sz="2700" b="0">
              <a:solidFill>
                <a:prstClr val="black"/>
              </a:solidFill>
              <a:latin typeface="Calibri"/>
            </a:endParaRPr>
          </a:p>
          <a:p>
            <a:pPr marL="342900" lvl="0" indent="-342900" fontAlgn="auto">
              <a:spcAft>
                <a:spcPct val="0"/>
              </a:spcAft>
              <a:buClrTx/>
              <a:buSzTx/>
            </a:pPr>
            <a:r>
              <a:rPr lang="en-US" sz="2700" b="0" smtClean="0">
                <a:solidFill>
                  <a:prstClr val="black"/>
                </a:solidFill>
                <a:latin typeface="Calibri"/>
              </a:rPr>
              <a:t>Advocacy</a:t>
            </a:r>
            <a:r>
              <a:rPr lang="en-US" sz="2700" b="0">
                <a:solidFill>
                  <a:prstClr val="black"/>
                </a:solidFill>
                <a:latin typeface="Calibri"/>
              </a:rPr>
              <a:t>, generally, is considered a non-charitable </a:t>
            </a:r>
            <a:r>
              <a:rPr lang="en-US" sz="2700" b="0" smtClean="0">
                <a:solidFill>
                  <a:prstClr val="black"/>
                </a:solidFill>
                <a:latin typeface="Calibri"/>
              </a:rPr>
              <a:t>purpose</a:t>
            </a:r>
            <a:endParaRPr lang="en-US" sz="2700" b="0">
              <a:solidFill>
                <a:prstClr val="black"/>
              </a:solidFill>
              <a:latin typeface="Calibri"/>
            </a:endParaRPr>
          </a:p>
          <a:p>
            <a:endParaRPr lang="en-US"/>
          </a:p>
        </p:txBody>
      </p:sp>
    </p:spTree>
    <p:extLst>
      <p:ext uri="{BB962C8B-B14F-4D97-AF65-F5344CB8AC3E}">
        <p14:creationId xmlns:p14="http://schemas.microsoft.com/office/powerpoint/2010/main" val="48374820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371600" y="228600"/>
            <a:ext cx="7696200" cy="533400"/>
          </a:xfrm>
        </p:spPr>
        <p:txBody>
          <a:bodyPr/>
          <a:lstStyle/>
          <a:p>
            <a:r>
              <a:rPr lang="en-US" sz="3000"/>
              <a:t>Limitations on 501(c)(3) Organizations</a:t>
            </a:r>
          </a:p>
        </p:txBody>
      </p:sp>
      <p:sp>
        <p:nvSpPr>
          <p:cNvPr id="3" name="Content Placeholder 2"/>
          <p:cNvSpPr>
            <a:spLocks noGrp="1"/>
          </p:cNvSpPr>
          <p:nvPr>
            <p:ph sz="quarter" idx="14"/>
          </p:nvPr>
        </p:nvSpPr>
        <p:spPr>
          <a:xfrm>
            <a:off x="609600" y="1219200"/>
            <a:ext cx="8001000" cy="4572000"/>
          </a:xfrm>
        </p:spPr>
        <p:txBody>
          <a:bodyPr/>
          <a:lstStyle/>
          <a:p>
            <a:pPr marL="342900" lvl="0" indent="-342900" algn="just" fontAlgn="auto">
              <a:spcAft>
                <a:spcPct val="0"/>
              </a:spcAft>
              <a:buClrTx/>
              <a:buSzTx/>
            </a:pPr>
            <a:r>
              <a:rPr lang="en-US" sz="2700" b="0">
                <a:solidFill>
                  <a:prstClr val="black"/>
                </a:solidFill>
                <a:latin typeface="Calibri"/>
              </a:rPr>
              <a:t>Section 501(c)(3) orgs are barred from participating or intervening, directly or indirectly, in any political campaign on behalf of or in opposition to any candidate for public </a:t>
            </a:r>
            <a:r>
              <a:rPr lang="en-US" sz="2700" b="0" smtClean="0">
                <a:solidFill>
                  <a:prstClr val="black"/>
                </a:solidFill>
                <a:latin typeface="Calibri"/>
              </a:rPr>
              <a:t>office</a:t>
            </a:r>
            <a:endParaRPr lang="en-US" sz="2700" b="0">
              <a:solidFill>
                <a:prstClr val="black"/>
              </a:solidFill>
              <a:latin typeface="Calibri"/>
            </a:endParaRPr>
          </a:p>
          <a:p>
            <a:pPr marL="342900" lvl="0" indent="-342900" fontAlgn="auto">
              <a:spcAft>
                <a:spcPct val="0"/>
              </a:spcAft>
              <a:buClrTx/>
              <a:buSzTx/>
            </a:pPr>
            <a:r>
              <a:rPr lang="en-US" sz="2700" b="0">
                <a:solidFill>
                  <a:prstClr val="black"/>
                </a:solidFill>
                <a:latin typeface="Calibri"/>
              </a:rPr>
              <a:t>The initial penalty is </a:t>
            </a:r>
            <a:r>
              <a:rPr lang="en-US" sz="2700" b="0" smtClean="0">
                <a:solidFill>
                  <a:prstClr val="black"/>
                </a:solidFill>
                <a:latin typeface="Calibri"/>
              </a:rPr>
              <a:t>equal </a:t>
            </a:r>
            <a:r>
              <a:rPr lang="en-US" sz="2700" b="0">
                <a:solidFill>
                  <a:prstClr val="black"/>
                </a:solidFill>
                <a:latin typeface="Calibri"/>
              </a:rPr>
              <a:t>to 10% of the amount of the political expenditure, taxed to the org, and 2.5% taxed to the manager of the </a:t>
            </a:r>
            <a:r>
              <a:rPr lang="en-US" sz="2700" b="0" smtClean="0">
                <a:solidFill>
                  <a:prstClr val="black"/>
                </a:solidFill>
                <a:latin typeface="Calibri"/>
              </a:rPr>
              <a:t>org  </a:t>
            </a:r>
          </a:p>
          <a:p>
            <a:pPr marL="342900" lvl="0" indent="-342900" fontAlgn="auto">
              <a:spcAft>
                <a:spcPct val="0"/>
              </a:spcAft>
              <a:buClrTx/>
              <a:buSzTx/>
            </a:pPr>
            <a:r>
              <a:rPr lang="en-US" sz="2700" b="0" smtClean="0">
                <a:solidFill>
                  <a:prstClr val="black"/>
                </a:solidFill>
                <a:latin typeface="Calibri"/>
              </a:rPr>
              <a:t>Must </a:t>
            </a:r>
            <a:r>
              <a:rPr lang="en-US" sz="2700" b="0">
                <a:solidFill>
                  <a:prstClr val="black"/>
                </a:solidFill>
                <a:latin typeface="Calibri"/>
              </a:rPr>
              <a:t>“correct” the action by seeking recovery of the expenditure to the extent possible, or else suffer an additional tax equal to 100% of the </a:t>
            </a:r>
            <a:r>
              <a:rPr lang="en-US" sz="2700" b="0" smtClean="0">
                <a:solidFill>
                  <a:prstClr val="black"/>
                </a:solidFill>
                <a:latin typeface="Calibri"/>
              </a:rPr>
              <a:t>expenditure</a:t>
            </a:r>
            <a:endParaRPr lang="en-US" sz="2700" b="0">
              <a:solidFill>
                <a:prstClr val="black"/>
              </a:solidFill>
              <a:latin typeface="Calibri"/>
            </a:endParaRPr>
          </a:p>
          <a:p>
            <a:pPr marL="342900" lvl="0" indent="-342900" algn="just" fontAlgn="auto">
              <a:spcAft>
                <a:spcPct val="0"/>
              </a:spcAft>
              <a:buClrTx/>
              <a:buSzTx/>
            </a:pPr>
            <a:r>
              <a:rPr lang="en-US" sz="2700" b="0">
                <a:solidFill>
                  <a:prstClr val="black"/>
                </a:solidFill>
                <a:latin typeface="Calibri"/>
              </a:rPr>
              <a:t>The harsher penalty is a loss of exempt </a:t>
            </a:r>
            <a:r>
              <a:rPr lang="en-US" sz="2700" b="0" smtClean="0">
                <a:solidFill>
                  <a:prstClr val="black"/>
                </a:solidFill>
                <a:latin typeface="Calibri"/>
              </a:rPr>
              <a:t>status</a:t>
            </a:r>
            <a:endParaRPr lang="en-US" sz="2700" b="0">
              <a:solidFill>
                <a:prstClr val="black"/>
              </a:solidFill>
              <a:latin typeface="Calibri"/>
            </a:endParaRPr>
          </a:p>
          <a:p>
            <a:endParaRPr lang="en-US"/>
          </a:p>
        </p:txBody>
      </p:sp>
    </p:spTree>
    <p:extLst>
      <p:ext uri="{BB962C8B-B14F-4D97-AF65-F5344CB8AC3E}">
        <p14:creationId xmlns:p14="http://schemas.microsoft.com/office/powerpoint/2010/main" val="270287292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676400" y="228600"/>
            <a:ext cx="7277100" cy="533400"/>
          </a:xfrm>
        </p:spPr>
        <p:txBody>
          <a:bodyPr/>
          <a:lstStyle/>
          <a:p>
            <a:r>
              <a:rPr lang="en-US"/>
              <a:t>A Candidate for Public Office</a:t>
            </a:r>
          </a:p>
        </p:txBody>
      </p:sp>
      <p:sp>
        <p:nvSpPr>
          <p:cNvPr id="3" name="Content Placeholder 2"/>
          <p:cNvSpPr>
            <a:spLocks noGrp="1"/>
          </p:cNvSpPr>
          <p:nvPr>
            <p:ph sz="quarter" idx="14"/>
          </p:nvPr>
        </p:nvSpPr>
        <p:spPr/>
        <p:txBody>
          <a:bodyPr/>
          <a:lstStyle/>
          <a:p>
            <a:pPr marL="0" lvl="0" indent="0" fontAlgn="auto">
              <a:spcAft>
                <a:spcPct val="0"/>
              </a:spcAft>
              <a:buClrTx/>
              <a:buSzTx/>
              <a:buNone/>
            </a:pPr>
            <a:endParaRPr lang="en-US" sz="3200" b="0" smtClean="0">
              <a:solidFill>
                <a:prstClr val="black"/>
              </a:solidFill>
              <a:latin typeface="Calibri"/>
            </a:endParaRPr>
          </a:p>
          <a:p>
            <a:pPr marL="0" lvl="0" indent="0" fontAlgn="auto">
              <a:spcAft>
                <a:spcPct val="0"/>
              </a:spcAft>
              <a:buClrTx/>
              <a:buSzTx/>
              <a:buNone/>
            </a:pPr>
            <a:r>
              <a:rPr lang="en-US" sz="3200" b="0" smtClean="0">
                <a:solidFill>
                  <a:prstClr val="black"/>
                </a:solidFill>
                <a:latin typeface="Calibri"/>
              </a:rPr>
              <a:t>Defined </a:t>
            </a:r>
            <a:r>
              <a:rPr lang="en-US" sz="3200" b="0">
                <a:solidFill>
                  <a:prstClr val="black"/>
                </a:solidFill>
                <a:latin typeface="Calibri"/>
              </a:rPr>
              <a:t>as “an individual who offers himself, or is proposed by others, as a contestant for an elective public office, whether national, state or </a:t>
            </a:r>
            <a:r>
              <a:rPr lang="en-US" sz="3200" b="0" smtClean="0">
                <a:solidFill>
                  <a:prstClr val="black"/>
                </a:solidFill>
                <a:latin typeface="Calibri"/>
              </a:rPr>
              <a:t>local”</a:t>
            </a:r>
            <a:endParaRPr lang="en-US" sz="3200" b="0">
              <a:solidFill>
                <a:prstClr val="black"/>
              </a:solidFill>
              <a:latin typeface="Calibri"/>
            </a:endParaRPr>
          </a:p>
          <a:p>
            <a:endParaRPr lang="en-US"/>
          </a:p>
        </p:txBody>
      </p:sp>
    </p:spTree>
    <p:extLst>
      <p:ext uri="{BB962C8B-B14F-4D97-AF65-F5344CB8AC3E}">
        <p14:creationId xmlns:p14="http://schemas.microsoft.com/office/powerpoint/2010/main" val="315328346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143000" y="228600"/>
            <a:ext cx="7848600" cy="533400"/>
          </a:xfrm>
        </p:spPr>
        <p:txBody>
          <a:bodyPr/>
          <a:lstStyle/>
          <a:p>
            <a:r>
              <a:rPr lang="en-US" sz="3000" smtClean="0"/>
              <a:t>Summary of Limits </a:t>
            </a:r>
            <a:r>
              <a:rPr lang="en-US" sz="3000"/>
              <a:t>of (c)(3) Advocacy</a:t>
            </a:r>
          </a:p>
        </p:txBody>
      </p:sp>
      <p:sp>
        <p:nvSpPr>
          <p:cNvPr id="3" name="Content Placeholder 2"/>
          <p:cNvSpPr>
            <a:spLocks noGrp="1"/>
          </p:cNvSpPr>
          <p:nvPr>
            <p:ph sz="quarter" idx="14"/>
          </p:nvPr>
        </p:nvSpPr>
        <p:spPr/>
        <p:txBody>
          <a:bodyPr/>
          <a:lstStyle/>
          <a:p>
            <a:pPr marL="342900" lvl="0" indent="-342900" fontAlgn="auto">
              <a:spcAft>
                <a:spcPct val="0"/>
              </a:spcAft>
              <a:buClrTx/>
              <a:buSzTx/>
            </a:pPr>
            <a:r>
              <a:rPr lang="en-US" sz="3200" b="0" smtClean="0">
                <a:solidFill>
                  <a:prstClr val="black"/>
                </a:solidFill>
                <a:latin typeface="Calibri"/>
              </a:rPr>
              <a:t>A section </a:t>
            </a:r>
            <a:r>
              <a:rPr lang="en-US" sz="3200" b="0">
                <a:solidFill>
                  <a:prstClr val="black"/>
                </a:solidFill>
                <a:latin typeface="Calibri"/>
              </a:rPr>
              <a:t>501(c)(3) org is </a:t>
            </a:r>
            <a:r>
              <a:rPr lang="en-US" sz="3200" b="0" u="sng">
                <a:solidFill>
                  <a:prstClr val="black"/>
                </a:solidFill>
                <a:latin typeface="Calibri"/>
              </a:rPr>
              <a:t>limited</a:t>
            </a:r>
            <a:r>
              <a:rPr lang="en-US" sz="3200" b="0">
                <a:solidFill>
                  <a:prstClr val="black"/>
                </a:solidFill>
                <a:latin typeface="Calibri"/>
              </a:rPr>
              <a:t> as to </a:t>
            </a:r>
            <a:r>
              <a:rPr lang="en-US" sz="3200" b="0" u="sng">
                <a:solidFill>
                  <a:prstClr val="black"/>
                </a:solidFill>
                <a:latin typeface="Calibri"/>
              </a:rPr>
              <a:t>all</a:t>
            </a:r>
            <a:r>
              <a:rPr lang="en-US" sz="3200" b="0">
                <a:solidFill>
                  <a:prstClr val="black"/>
                </a:solidFill>
                <a:latin typeface="Calibri"/>
              </a:rPr>
              <a:t> non-charitable activities because of the exclusivity </a:t>
            </a:r>
            <a:r>
              <a:rPr lang="en-US" sz="3200" b="0" smtClean="0">
                <a:solidFill>
                  <a:prstClr val="black"/>
                </a:solidFill>
                <a:latin typeface="Calibri"/>
              </a:rPr>
              <a:t>test</a:t>
            </a:r>
            <a:endParaRPr lang="en-US" sz="3200" b="0">
              <a:solidFill>
                <a:prstClr val="black"/>
              </a:solidFill>
              <a:latin typeface="Calibri"/>
            </a:endParaRPr>
          </a:p>
          <a:p>
            <a:pPr marL="342900" lvl="0" indent="-342900" fontAlgn="auto">
              <a:spcAft>
                <a:spcPct val="0"/>
              </a:spcAft>
              <a:buClrTx/>
              <a:buSzTx/>
            </a:pPr>
            <a:r>
              <a:rPr lang="en-US" sz="3200" b="0" smtClean="0">
                <a:solidFill>
                  <a:prstClr val="black"/>
                </a:solidFill>
                <a:latin typeface="Calibri"/>
              </a:rPr>
              <a:t>The org </a:t>
            </a:r>
            <a:r>
              <a:rPr lang="en-US" sz="3200" b="0">
                <a:solidFill>
                  <a:prstClr val="black"/>
                </a:solidFill>
                <a:latin typeface="Calibri"/>
              </a:rPr>
              <a:t>must not expend more than </a:t>
            </a:r>
            <a:r>
              <a:rPr lang="en-US" sz="3200" b="0" u="sng">
                <a:solidFill>
                  <a:prstClr val="black"/>
                </a:solidFill>
                <a:latin typeface="Calibri"/>
              </a:rPr>
              <a:t>10%</a:t>
            </a:r>
            <a:r>
              <a:rPr lang="en-US" sz="3200" b="0">
                <a:solidFill>
                  <a:prstClr val="black"/>
                </a:solidFill>
                <a:latin typeface="Calibri"/>
              </a:rPr>
              <a:t> of its total expenditures on non-charitable activities </a:t>
            </a:r>
            <a:r>
              <a:rPr lang="en-US" sz="3200" b="0" smtClean="0">
                <a:solidFill>
                  <a:prstClr val="black"/>
                </a:solidFill>
                <a:latin typeface="Calibri"/>
              </a:rPr>
              <a:t>(for advocacy </a:t>
            </a:r>
            <a:r>
              <a:rPr lang="en-US" sz="3200" b="0">
                <a:solidFill>
                  <a:prstClr val="black"/>
                </a:solidFill>
                <a:latin typeface="Calibri"/>
              </a:rPr>
              <a:t>or otherwise</a:t>
            </a:r>
            <a:r>
              <a:rPr lang="en-US" sz="3200" b="0" smtClean="0">
                <a:solidFill>
                  <a:prstClr val="black"/>
                </a:solidFill>
                <a:latin typeface="Calibri"/>
              </a:rPr>
              <a:t>)</a:t>
            </a:r>
          </a:p>
          <a:p>
            <a:pPr marL="342900" lvl="0" indent="-342900" fontAlgn="auto">
              <a:spcAft>
                <a:spcPct val="0"/>
              </a:spcAft>
              <a:buClrTx/>
              <a:buSzTx/>
            </a:pPr>
            <a:r>
              <a:rPr lang="en-US" sz="3200" b="0" smtClean="0">
                <a:solidFill>
                  <a:prstClr val="black"/>
                </a:solidFill>
                <a:latin typeface="Calibri"/>
              </a:rPr>
              <a:t>A 501(c)(3) org may </a:t>
            </a:r>
            <a:r>
              <a:rPr lang="en-US" sz="3200" b="0" u="sng" smtClean="0">
                <a:solidFill>
                  <a:prstClr val="black"/>
                </a:solidFill>
                <a:latin typeface="Calibri"/>
              </a:rPr>
              <a:t>not</a:t>
            </a:r>
            <a:r>
              <a:rPr lang="en-US" sz="3200" b="0" smtClean="0">
                <a:solidFill>
                  <a:prstClr val="black"/>
                </a:solidFill>
                <a:latin typeface="Calibri"/>
              </a:rPr>
              <a:t> participate directly or indirectly in a political campaign for or against any candidate</a:t>
            </a:r>
            <a:endParaRPr lang="en-US" sz="3200" b="0">
              <a:solidFill>
                <a:prstClr val="black"/>
              </a:solidFill>
              <a:latin typeface="Calibri"/>
            </a:endParaRPr>
          </a:p>
          <a:p>
            <a:endParaRPr lang="en-US"/>
          </a:p>
        </p:txBody>
      </p:sp>
    </p:spTree>
    <p:extLst>
      <p:ext uri="{BB962C8B-B14F-4D97-AF65-F5344CB8AC3E}">
        <p14:creationId xmlns:p14="http://schemas.microsoft.com/office/powerpoint/2010/main" val="3952828512"/>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18444"/>
  <p:tag name="AS_OS" val="Microsoft Windows NT 6.1.7601 Service Pack 1"/>
  <p:tag name="AS_RELEASE_DATE" val="2014.02.25"/>
  <p:tag name="AS_TITLE" val="Aspose.Slides for .NET 4.0"/>
  <p:tag name="AS_VERSION" val="14.2.0.0"/>
</p:tagLst>
</file>

<file path=ppt/theme/theme1.xml><?xml version="1.0" encoding="utf-8"?>
<a:theme xmlns:a="http://schemas.openxmlformats.org/drawingml/2006/main" name="WR Template">
  <a:themeElements>
    <a:clrScheme name="WOODS ROGERS">
      <a:dk1>
        <a:srgbClr val="455560"/>
      </a:dk1>
      <a:lt1>
        <a:srgbClr val="E8E2D6"/>
      </a:lt1>
      <a:dk2>
        <a:srgbClr val="455560"/>
      </a:dk2>
      <a:lt2>
        <a:srgbClr val="E8E2D6"/>
      </a:lt2>
      <a:accent1>
        <a:srgbClr val="008AB0"/>
      </a:accent1>
      <a:accent2>
        <a:srgbClr val="E4701E"/>
      </a:accent2>
      <a:accent3>
        <a:srgbClr val="15135F"/>
      </a:accent3>
      <a:accent4>
        <a:srgbClr val="D6D2CC"/>
      </a:accent4>
      <a:accent5>
        <a:srgbClr val="FFC220"/>
      </a:accent5>
      <a:accent6>
        <a:srgbClr val="000000"/>
      </a:accent6>
      <a:hlink>
        <a:srgbClr val="0000FF"/>
      </a:hlink>
      <a:folHlink>
        <a:srgbClr val="0000FF"/>
      </a:folHlink>
    </a:clrScheme>
    <a:fontScheme name="d_dmiguel_law_presentation">
      <a:majorFont>
        <a:latin typeface="Arial"/>
        <a:ea typeface=""/>
        <a:cs typeface=""/>
      </a:majorFont>
      <a:minorFont>
        <a:latin typeface="verdana"/>
        <a:ea typeface=""/>
        <a:cs typeface=""/>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AC7C0A7-9B02-4D6B-AA42-13B640E1D2C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WR Template</Template>
  <TotalTime>0</TotalTime>
  <Words>458</Words>
  <Application>Microsoft Office PowerPoint</Application>
  <PresentationFormat>On-screen Show (4:3)</PresentationFormat>
  <Paragraphs>41</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WR Template</vt:lpstr>
      <vt:lpstr>2015 NCHN Leadership Summit 1/19-1/20/2015 Clearwater beach, FLA  Engaging State Policy Makers in Sustaining Your Rural Health Network  Section 501(c) and Advocacy</vt:lpstr>
      <vt:lpstr>Section 501(c) and Advocacy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cp:lastPrinted>1601-01-01T00:00:00Z</cp:lastPrinted>
  <dcterms:created xsi:type="dcterms:W3CDTF">1601-01-01T00:00:00Z</dcterms:created>
  <dcterms:modified xsi:type="dcterms:W3CDTF">2015-01-15T21:03:01Z</dcterms:modified>
</cp:coreProperties>
</file>