
<file path=[Content_Types].xml><?xml version="1.0" encoding="utf-8"?>
<Types xmlns="http://schemas.openxmlformats.org/package/2006/content-types"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8"/>
  </p:notesMasterIdLst>
  <p:sldIdLst>
    <p:sldId id="259" r:id="rId2"/>
    <p:sldId id="261" r:id="rId3"/>
    <p:sldId id="273" r:id="rId4"/>
    <p:sldId id="262" r:id="rId5"/>
    <p:sldId id="263" r:id="rId6"/>
    <p:sldId id="264" r:id="rId7"/>
    <p:sldId id="275" r:id="rId8"/>
    <p:sldId id="276" r:id="rId9"/>
    <p:sldId id="277" r:id="rId10"/>
    <p:sldId id="269" r:id="rId11"/>
    <p:sldId id="272" r:id="rId12"/>
    <p:sldId id="278" r:id="rId13"/>
    <p:sldId id="279" r:id="rId14"/>
    <p:sldId id="268" r:id="rId15"/>
    <p:sldId id="270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92832F5-EA01-48E5-B403-87E193F50680}">
          <p14:sldIdLst>
            <p14:sldId id="259"/>
          </p14:sldIdLst>
        </p14:section>
        <p14:section name="Project Overview" id="{087866C3-7028-482C-8D34-6BF5363FBD75}">
          <p14:sldIdLst>
            <p14:sldId id="261"/>
            <p14:sldId id="273"/>
          </p14:sldIdLst>
        </p14:section>
        <p14:section name="Status Update" id="{521DEF98-8796-4632-831A-16252E9A6054}">
          <p14:sldIdLst>
            <p14:sldId id="262"/>
            <p14:sldId id="263"/>
          </p14:sldIdLst>
        </p14:section>
        <p14:section name="Timeline" id="{CF24EBA6-C924-424D-AC31-A4B9992A87E0}">
          <p14:sldIdLst>
            <p14:sldId id="264"/>
            <p14:sldId id="275"/>
            <p14:sldId id="276"/>
            <p14:sldId id="277"/>
          </p14:sldIdLst>
        </p14:section>
        <p14:section name="Next Steps and Action Items" id="{C24C98EC-938D-4034-8DB8-5E8DBF16E3CB}">
          <p14:sldIdLst/>
        </p14:section>
        <p14:section name="Appendix" id="{E35CCD6A-2288-476E-BC93-C75323AE1F32}">
          <p14:sldIdLst>
            <p14:sldId id="269"/>
            <p14:sldId id="272"/>
            <p14:sldId id="278"/>
            <p14:sldId id="279"/>
            <p14:sldId id="268"/>
            <p14:sldId id="270"/>
            <p14:sldId id="27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35" autoAdjust="0"/>
    <p:restoredTop sz="88187" autoAdjust="0"/>
  </p:normalViewPr>
  <p:slideViewPr>
    <p:cSldViewPr>
      <p:cViewPr varScale="1">
        <p:scale>
          <a:sx n="65" d="100"/>
          <a:sy n="65" d="100"/>
        </p:scale>
        <p:origin x="-1302" y="-96"/>
      </p:cViewPr>
      <p:guideLst>
        <p:guide orient="horz" pos="2160"/>
        <p:guide orient="horz" pos="576"/>
        <p:guide pos="288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5C831A-CCF5-4391-A2BE-9DF065D37587}" type="doc">
      <dgm:prSet loTypeId="urn:microsoft.com/office/officeart/2005/8/layout/arrow2" loCatId="process" qsTypeId="urn:microsoft.com/office/officeart/2005/8/quickstyle/3d5" qsCatId="3D" csTypeId="urn:microsoft.com/office/officeart/2005/8/colors/colorful3" csCatId="colorful" phldr="1"/>
      <dgm:spPr/>
    </dgm:pt>
    <dgm:pt modelId="{1E3A074B-8EC3-4AC7-ADB8-C53A583CA2D1}">
      <dgm:prSet phldrT="[Text]" custT="1"/>
      <dgm:spPr/>
      <dgm:t>
        <a:bodyPr/>
        <a:lstStyle/>
        <a:p>
          <a:r>
            <a:rPr lang="en-US" sz="2000" smtClean="0"/>
            <a:t>Milestone 1</a:t>
          </a:r>
          <a:endParaRPr lang="en-US" sz="2000" dirty="0"/>
        </a:p>
      </dgm:t>
    </dgm:pt>
    <dgm:pt modelId="{C3E70DF8-D297-401F-A070-1295F4388B0B}" type="parTrans" cxnId="{8C1AFE23-B091-4CE6-8284-0511812F213B}">
      <dgm:prSet/>
      <dgm:spPr/>
      <dgm:t>
        <a:bodyPr/>
        <a:lstStyle/>
        <a:p>
          <a:endParaRPr lang="en-US" sz="2400"/>
        </a:p>
      </dgm:t>
    </dgm:pt>
    <dgm:pt modelId="{13D421C7-F834-4141-85ED-0207D610A128}" type="sibTrans" cxnId="{8C1AFE23-B091-4CE6-8284-0511812F213B}">
      <dgm:prSet/>
      <dgm:spPr/>
      <dgm:t>
        <a:bodyPr/>
        <a:lstStyle/>
        <a:p>
          <a:endParaRPr lang="en-US" sz="2400"/>
        </a:p>
      </dgm:t>
    </dgm:pt>
    <dgm:pt modelId="{C7CCB8C4-BA8F-435B-96D2-651E5BBEE204}">
      <dgm:prSet phldrT="[Text]" custT="1"/>
      <dgm:spPr/>
      <dgm:t>
        <a:bodyPr/>
        <a:lstStyle/>
        <a:p>
          <a:r>
            <a:rPr lang="en-US" sz="2000" smtClean="0"/>
            <a:t>Milestone 2</a:t>
          </a:r>
          <a:endParaRPr lang="en-US" sz="2000" dirty="0"/>
        </a:p>
      </dgm:t>
    </dgm:pt>
    <dgm:pt modelId="{AD18367E-C5DB-45A4-A27B-B15954C86D0F}" type="parTrans" cxnId="{679C1D1A-14EB-43D6-A6EB-15DB434BD9E3}">
      <dgm:prSet/>
      <dgm:spPr/>
      <dgm:t>
        <a:bodyPr/>
        <a:lstStyle/>
        <a:p>
          <a:endParaRPr lang="en-US" sz="2400"/>
        </a:p>
      </dgm:t>
    </dgm:pt>
    <dgm:pt modelId="{7D6A4EA2-7BAB-433A-B969-4D95C96F0274}" type="sibTrans" cxnId="{679C1D1A-14EB-43D6-A6EB-15DB434BD9E3}">
      <dgm:prSet/>
      <dgm:spPr/>
      <dgm:t>
        <a:bodyPr/>
        <a:lstStyle/>
        <a:p>
          <a:endParaRPr lang="en-US" sz="2400"/>
        </a:p>
      </dgm:t>
    </dgm:pt>
    <dgm:pt modelId="{A75DE5EA-0E88-4A1C-B1EA-B4EE477D7AA1}">
      <dgm:prSet phldrT="[Text]" custT="1"/>
      <dgm:spPr/>
      <dgm:t>
        <a:bodyPr/>
        <a:lstStyle/>
        <a:p>
          <a:r>
            <a:rPr lang="en-US" sz="2000" dirty="0" smtClean="0"/>
            <a:t>Milestone 3</a:t>
          </a:r>
          <a:endParaRPr lang="en-US" sz="2000" dirty="0"/>
        </a:p>
      </dgm:t>
    </dgm:pt>
    <dgm:pt modelId="{48157EE2-9BD9-48FE-A422-276C84F2470D}" type="parTrans" cxnId="{D09152C8-0058-4F02-AE9F-59A443534AE8}">
      <dgm:prSet/>
      <dgm:spPr/>
      <dgm:t>
        <a:bodyPr/>
        <a:lstStyle/>
        <a:p>
          <a:endParaRPr lang="en-US" sz="2400"/>
        </a:p>
      </dgm:t>
    </dgm:pt>
    <dgm:pt modelId="{03226FF3-250B-4000-A0B5-00FF0F1D75A5}" type="sibTrans" cxnId="{D09152C8-0058-4F02-AE9F-59A443534AE8}">
      <dgm:prSet/>
      <dgm:spPr/>
      <dgm:t>
        <a:bodyPr/>
        <a:lstStyle/>
        <a:p>
          <a:endParaRPr lang="en-US" sz="2400"/>
        </a:p>
      </dgm:t>
    </dgm:pt>
    <dgm:pt modelId="{A39C9339-F7BC-4A9F-AF8A-3B9741B27413}">
      <dgm:prSet phldrT="[Text]" custT="1"/>
      <dgm:spPr/>
      <dgm:t>
        <a:bodyPr/>
        <a:lstStyle/>
        <a:p>
          <a:r>
            <a:rPr lang="en-US" sz="2000" dirty="0" smtClean="0"/>
            <a:t>Initial Board discussion  Sept 2012</a:t>
          </a:r>
          <a:endParaRPr lang="en-US" sz="2000" dirty="0"/>
        </a:p>
      </dgm:t>
    </dgm:pt>
    <dgm:pt modelId="{26699644-3B9B-4794-926C-D854282146D8}" type="parTrans" cxnId="{BF777ED0-A485-405A-BFCD-E378EF965464}">
      <dgm:prSet/>
      <dgm:spPr/>
      <dgm:t>
        <a:bodyPr/>
        <a:lstStyle/>
        <a:p>
          <a:endParaRPr lang="en-US" sz="2400"/>
        </a:p>
      </dgm:t>
    </dgm:pt>
    <dgm:pt modelId="{3E2FBE5E-2D29-4C39-97D1-424264F1308F}" type="sibTrans" cxnId="{BF777ED0-A485-405A-BFCD-E378EF965464}">
      <dgm:prSet/>
      <dgm:spPr/>
      <dgm:t>
        <a:bodyPr/>
        <a:lstStyle/>
        <a:p>
          <a:endParaRPr lang="en-US" sz="2400"/>
        </a:p>
      </dgm:t>
    </dgm:pt>
    <dgm:pt modelId="{1982B446-3706-4711-A6F1-3DC4DFE59A3A}">
      <dgm:prSet phldrT="[Text]" custT="1"/>
      <dgm:spPr/>
      <dgm:t>
        <a:bodyPr/>
        <a:lstStyle/>
        <a:p>
          <a:r>
            <a:rPr lang="en-US" sz="2000" dirty="0" smtClean="0"/>
            <a:t>Milestone 4</a:t>
          </a:r>
          <a:endParaRPr lang="en-US" sz="2000" dirty="0"/>
        </a:p>
      </dgm:t>
    </dgm:pt>
    <dgm:pt modelId="{33D0F32B-ABD3-423A-818A-28D89377B172}" type="parTrans" cxnId="{7DD07C3D-EA79-49EE-93EE-865A49AB8425}">
      <dgm:prSet/>
      <dgm:spPr/>
      <dgm:t>
        <a:bodyPr/>
        <a:lstStyle/>
        <a:p>
          <a:endParaRPr lang="en-US"/>
        </a:p>
      </dgm:t>
    </dgm:pt>
    <dgm:pt modelId="{6C0374E5-7FC4-4DEF-BC17-94C58A35DE3F}" type="sibTrans" cxnId="{7DD07C3D-EA79-49EE-93EE-865A49AB8425}">
      <dgm:prSet/>
      <dgm:spPr/>
      <dgm:t>
        <a:bodyPr/>
        <a:lstStyle/>
        <a:p>
          <a:endParaRPr lang="en-US"/>
        </a:p>
      </dgm:t>
    </dgm:pt>
    <dgm:pt modelId="{BAD6DE81-DE4F-40EF-8526-A8F127A4BE33}">
      <dgm:prSet phldrT="[Text]" custT="1"/>
      <dgm:spPr/>
      <dgm:t>
        <a:bodyPr/>
        <a:lstStyle/>
        <a:p>
          <a:r>
            <a:rPr lang="en-US" sz="2000" dirty="0" smtClean="0"/>
            <a:t>Prepare drafts for Board review and approvals  Oct 2013 </a:t>
          </a:r>
          <a:endParaRPr lang="en-US" sz="2000" dirty="0"/>
        </a:p>
      </dgm:t>
    </dgm:pt>
    <dgm:pt modelId="{3224C504-155F-4C9F-93C7-83D8D4CEC1B4}" type="parTrans" cxnId="{293E3154-15DE-4C13-93DE-664CEAB9F0AF}">
      <dgm:prSet/>
      <dgm:spPr/>
      <dgm:t>
        <a:bodyPr/>
        <a:lstStyle/>
        <a:p>
          <a:endParaRPr lang="en-US"/>
        </a:p>
      </dgm:t>
    </dgm:pt>
    <dgm:pt modelId="{6252B9CC-7427-40BA-B706-E629F53D4B22}" type="sibTrans" cxnId="{293E3154-15DE-4C13-93DE-664CEAB9F0AF}">
      <dgm:prSet/>
      <dgm:spPr/>
      <dgm:t>
        <a:bodyPr/>
        <a:lstStyle/>
        <a:p>
          <a:endParaRPr lang="en-US"/>
        </a:p>
      </dgm:t>
    </dgm:pt>
    <dgm:pt modelId="{9898FE38-DE6C-46BA-8D32-D767674AD978}">
      <dgm:prSet phldrT="[Text]" custT="1"/>
      <dgm:spPr/>
      <dgm:t>
        <a:bodyPr/>
        <a:lstStyle/>
        <a:p>
          <a:r>
            <a:rPr lang="en-US" sz="2000" dirty="0" smtClean="0"/>
            <a:t>Hire a consultant to facilitate planning and guide committee on planning  Apr-Jul 2013</a:t>
          </a:r>
          <a:endParaRPr lang="en-US" sz="2000" dirty="0"/>
        </a:p>
      </dgm:t>
    </dgm:pt>
    <dgm:pt modelId="{6500A968-9A0E-4ACA-91E4-A3C5FA03BCC8}" type="parTrans" cxnId="{277398F3-A9DD-4822-A4A0-9408AA94EB41}">
      <dgm:prSet/>
      <dgm:spPr/>
      <dgm:t>
        <a:bodyPr/>
        <a:lstStyle/>
        <a:p>
          <a:endParaRPr lang="en-US"/>
        </a:p>
      </dgm:t>
    </dgm:pt>
    <dgm:pt modelId="{15E99FBC-5B51-4114-8E0B-C26E50C78603}" type="sibTrans" cxnId="{277398F3-A9DD-4822-A4A0-9408AA94EB41}">
      <dgm:prSet/>
      <dgm:spPr/>
      <dgm:t>
        <a:bodyPr/>
        <a:lstStyle/>
        <a:p>
          <a:endParaRPr lang="en-US"/>
        </a:p>
      </dgm:t>
    </dgm:pt>
    <dgm:pt modelId="{5175B6B0-3CA6-4535-A09B-108E0999A356}">
      <dgm:prSet phldrT="[Text]" custT="1"/>
      <dgm:spPr/>
      <dgm:t>
        <a:bodyPr/>
        <a:lstStyle/>
        <a:p>
          <a:r>
            <a:rPr lang="en-US" sz="2000" dirty="0" smtClean="0"/>
            <a:t>Established a structure taskforce and determine work outline Feb 2013 </a:t>
          </a:r>
          <a:endParaRPr lang="en-US" sz="2000" dirty="0"/>
        </a:p>
      </dgm:t>
    </dgm:pt>
    <dgm:pt modelId="{F900535F-E882-46D4-B632-4B8ACBE851E4}" type="sibTrans" cxnId="{345AD6EC-90F1-4BA3-A053-C21366541189}">
      <dgm:prSet/>
      <dgm:spPr/>
      <dgm:t>
        <a:bodyPr/>
        <a:lstStyle/>
        <a:p>
          <a:endParaRPr lang="en-US" sz="2400"/>
        </a:p>
      </dgm:t>
    </dgm:pt>
    <dgm:pt modelId="{ECD96492-1092-4631-A208-D9A5DA08372E}" type="parTrans" cxnId="{345AD6EC-90F1-4BA3-A053-C21366541189}">
      <dgm:prSet/>
      <dgm:spPr/>
      <dgm:t>
        <a:bodyPr/>
        <a:lstStyle/>
        <a:p>
          <a:endParaRPr lang="en-US" sz="2400"/>
        </a:p>
      </dgm:t>
    </dgm:pt>
    <dgm:pt modelId="{E220828C-C958-4FCF-B52F-02D7F5D17607}" type="pres">
      <dgm:prSet presAssocID="{455C831A-CCF5-4391-A2BE-9DF065D37587}" presName="arrowDiagram" presStyleCnt="0">
        <dgm:presLayoutVars>
          <dgm:chMax val="5"/>
          <dgm:dir/>
          <dgm:resizeHandles val="exact"/>
        </dgm:presLayoutVars>
      </dgm:prSet>
      <dgm:spPr/>
    </dgm:pt>
    <dgm:pt modelId="{82ED47FD-CD8E-4EC8-A7E3-BF3AC4BC5C1A}" type="pres">
      <dgm:prSet presAssocID="{455C831A-CCF5-4391-A2BE-9DF065D37587}" presName="arrow" presStyleLbl="bgShp" presStyleIdx="0" presStyleCnt="1" custScaleX="86792" custScaleY="86038"/>
      <dgm:spPr/>
    </dgm:pt>
    <dgm:pt modelId="{4566E19C-2577-409E-A34A-BB8B091D39D1}" type="pres">
      <dgm:prSet presAssocID="{455C831A-CCF5-4391-A2BE-9DF065D37587}" presName="arrowDiagram4" presStyleCnt="0"/>
      <dgm:spPr/>
    </dgm:pt>
    <dgm:pt modelId="{A94E7C76-C16F-47F1-B4F1-C2CF2270A7E9}" type="pres">
      <dgm:prSet presAssocID="{1E3A074B-8EC3-4AC7-ADB8-C53A583CA2D1}" presName="bullet4a" presStyleLbl="node1" presStyleIdx="0" presStyleCnt="4" custLinFactX="129" custLinFactNeighborX="100000" custLinFactNeighborY="9679"/>
      <dgm:spPr/>
    </dgm:pt>
    <dgm:pt modelId="{48F9B62B-8095-40B1-882D-7B164B0C8B69}" type="pres">
      <dgm:prSet presAssocID="{1E3A074B-8EC3-4AC7-ADB8-C53A583CA2D1}" presName="textBox4a" presStyleLbl="revTx" presStyleIdx="0" presStyleCnt="4" custScaleX="120677" custLinFactNeighborX="14676" custLinFactNeighborY="297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FC4447-43F4-414D-A014-8F5BDE3BC5FF}" type="pres">
      <dgm:prSet presAssocID="{C7CCB8C4-BA8F-435B-96D2-651E5BBEE204}" presName="bullet4b" presStyleLbl="node1" presStyleIdx="1" presStyleCnt="4" custLinFactNeighborX="-8158" custLinFactNeighborY="50683"/>
      <dgm:spPr/>
    </dgm:pt>
    <dgm:pt modelId="{389CF004-91C6-4868-93F7-537D5C97980B}" type="pres">
      <dgm:prSet presAssocID="{C7CCB8C4-BA8F-435B-96D2-651E5BBEE204}" presName="textBox4b" presStyleLbl="revTx" presStyleIdx="1" presStyleCnt="4" custScaleY="81565" custLinFactNeighborX="-9999" custLinFactNeighborY="180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49C94D-D2A4-4464-8383-D3C12F8B2538}" type="pres">
      <dgm:prSet presAssocID="{A75DE5EA-0E88-4A1C-B1EA-B4EE477D7AA1}" presName="bullet4c" presStyleLbl="node1" presStyleIdx="2" presStyleCnt="4" custLinFactNeighborX="-59466" custLinFactNeighborY="50213"/>
      <dgm:spPr/>
    </dgm:pt>
    <dgm:pt modelId="{5E71A06C-9747-4CAE-BA21-E9C2A4D6678D}" type="pres">
      <dgm:prSet presAssocID="{A75DE5EA-0E88-4A1C-B1EA-B4EE477D7AA1}" presName="textBox4c" presStyleLbl="revTx" presStyleIdx="2" presStyleCnt="4" custScaleY="60921" custLinFactNeighborX="-27627" custLinFactNeighborY="41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227355-A6E4-4C01-AB6A-08B68C0ABB91}" type="pres">
      <dgm:prSet presAssocID="{1982B446-3706-4711-A6F1-3DC4DFE59A3A}" presName="bullet4d" presStyleLbl="node1" presStyleIdx="3" presStyleCnt="4" custLinFactNeighborX="-57095" custLinFactNeighborY="36725"/>
      <dgm:spPr/>
    </dgm:pt>
    <dgm:pt modelId="{DB2CD8C7-A5B3-49A1-81CC-0EEDDDF3DB4E}" type="pres">
      <dgm:prSet presAssocID="{1982B446-3706-4711-A6F1-3DC4DFE59A3A}" presName="textBox4d" presStyleLbl="revTx" presStyleIdx="3" presStyleCnt="4" custScaleY="64549" custLinFactNeighborX="-31716" custLinFactNeighborY="37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77398F3-A9DD-4822-A4A0-9408AA94EB41}" srcId="{A75DE5EA-0E88-4A1C-B1EA-B4EE477D7AA1}" destId="{9898FE38-DE6C-46BA-8D32-D767674AD978}" srcOrd="0" destOrd="0" parTransId="{6500A968-9A0E-4ACA-91E4-A3C5FA03BCC8}" sibTransId="{15E99FBC-5B51-4114-8E0B-C26E50C78603}"/>
    <dgm:cxn modelId="{2583541F-F162-483D-B9B2-385C14B7D6E2}" type="presOf" srcId="{9898FE38-DE6C-46BA-8D32-D767674AD978}" destId="{5E71A06C-9747-4CAE-BA21-E9C2A4D6678D}" srcOrd="0" destOrd="1" presId="urn:microsoft.com/office/officeart/2005/8/layout/arrow2"/>
    <dgm:cxn modelId="{39ECB7E7-30E3-4A3C-AAF0-553A3160CF23}" type="presOf" srcId="{455C831A-CCF5-4391-A2BE-9DF065D37587}" destId="{E220828C-C958-4FCF-B52F-02D7F5D17607}" srcOrd="0" destOrd="0" presId="urn:microsoft.com/office/officeart/2005/8/layout/arrow2"/>
    <dgm:cxn modelId="{345AD6EC-90F1-4BA3-A053-C21366541189}" srcId="{C7CCB8C4-BA8F-435B-96D2-651E5BBEE204}" destId="{5175B6B0-3CA6-4535-A09B-108E0999A356}" srcOrd="0" destOrd="0" parTransId="{ECD96492-1092-4631-A208-D9A5DA08372E}" sibTransId="{F900535F-E882-46D4-B632-4B8ACBE851E4}"/>
    <dgm:cxn modelId="{8C1AFE23-B091-4CE6-8284-0511812F213B}" srcId="{455C831A-CCF5-4391-A2BE-9DF065D37587}" destId="{1E3A074B-8EC3-4AC7-ADB8-C53A583CA2D1}" srcOrd="0" destOrd="0" parTransId="{C3E70DF8-D297-401F-A070-1295F4388B0B}" sibTransId="{13D421C7-F834-4141-85ED-0207D610A128}"/>
    <dgm:cxn modelId="{FC06516A-52A5-4D36-B302-CBA7ED53FA18}" type="presOf" srcId="{C7CCB8C4-BA8F-435B-96D2-651E5BBEE204}" destId="{389CF004-91C6-4868-93F7-537D5C97980B}" srcOrd="0" destOrd="0" presId="urn:microsoft.com/office/officeart/2005/8/layout/arrow2"/>
    <dgm:cxn modelId="{6686FD9E-DB1E-41A9-BB5F-188F3F8748F3}" type="presOf" srcId="{A39C9339-F7BC-4A9F-AF8A-3B9741B27413}" destId="{48F9B62B-8095-40B1-882D-7B164B0C8B69}" srcOrd="0" destOrd="1" presId="urn:microsoft.com/office/officeart/2005/8/layout/arrow2"/>
    <dgm:cxn modelId="{FF43409D-6490-4DAC-9843-57BD11235D92}" type="presOf" srcId="{1E3A074B-8EC3-4AC7-ADB8-C53A583CA2D1}" destId="{48F9B62B-8095-40B1-882D-7B164B0C8B69}" srcOrd="0" destOrd="0" presId="urn:microsoft.com/office/officeart/2005/8/layout/arrow2"/>
    <dgm:cxn modelId="{3C905DEF-E67D-4C40-B05D-4060669E3B98}" type="presOf" srcId="{A75DE5EA-0E88-4A1C-B1EA-B4EE477D7AA1}" destId="{5E71A06C-9747-4CAE-BA21-E9C2A4D6678D}" srcOrd="0" destOrd="0" presId="urn:microsoft.com/office/officeart/2005/8/layout/arrow2"/>
    <dgm:cxn modelId="{BF777ED0-A485-405A-BFCD-E378EF965464}" srcId="{1E3A074B-8EC3-4AC7-ADB8-C53A583CA2D1}" destId="{A39C9339-F7BC-4A9F-AF8A-3B9741B27413}" srcOrd="0" destOrd="0" parTransId="{26699644-3B9B-4794-926C-D854282146D8}" sibTransId="{3E2FBE5E-2D29-4C39-97D1-424264F1308F}"/>
    <dgm:cxn modelId="{679C1D1A-14EB-43D6-A6EB-15DB434BD9E3}" srcId="{455C831A-CCF5-4391-A2BE-9DF065D37587}" destId="{C7CCB8C4-BA8F-435B-96D2-651E5BBEE204}" srcOrd="1" destOrd="0" parTransId="{AD18367E-C5DB-45A4-A27B-B15954C86D0F}" sibTransId="{7D6A4EA2-7BAB-433A-B969-4D95C96F0274}"/>
    <dgm:cxn modelId="{D09152C8-0058-4F02-AE9F-59A443534AE8}" srcId="{455C831A-CCF5-4391-A2BE-9DF065D37587}" destId="{A75DE5EA-0E88-4A1C-B1EA-B4EE477D7AA1}" srcOrd="2" destOrd="0" parTransId="{48157EE2-9BD9-48FE-A422-276C84F2470D}" sibTransId="{03226FF3-250B-4000-A0B5-00FF0F1D75A5}"/>
    <dgm:cxn modelId="{FE1744AC-C004-4578-94B6-93CA8D33C9E8}" type="presOf" srcId="{1982B446-3706-4711-A6F1-3DC4DFE59A3A}" destId="{DB2CD8C7-A5B3-49A1-81CC-0EEDDDF3DB4E}" srcOrd="0" destOrd="0" presId="urn:microsoft.com/office/officeart/2005/8/layout/arrow2"/>
    <dgm:cxn modelId="{7DD07C3D-EA79-49EE-93EE-865A49AB8425}" srcId="{455C831A-CCF5-4391-A2BE-9DF065D37587}" destId="{1982B446-3706-4711-A6F1-3DC4DFE59A3A}" srcOrd="3" destOrd="0" parTransId="{33D0F32B-ABD3-423A-818A-28D89377B172}" sibTransId="{6C0374E5-7FC4-4DEF-BC17-94C58A35DE3F}"/>
    <dgm:cxn modelId="{FDF899A6-3BC3-4400-9E4F-5AFB1A844A3B}" type="presOf" srcId="{BAD6DE81-DE4F-40EF-8526-A8F127A4BE33}" destId="{DB2CD8C7-A5B3-49A1-81CC-0EEDDDF3DB4E}" srcOrd="0" destOrd="1" presId="urn:microsoft.com/office/officeart/2005/8/layout/arrow2"/>
    <dgm:cxn modelId="{293E3154-15DE-4C13-93DE-664CEAB9F0AF}" srcId="{1982B446-3706-4711-A6F1-3DC4DFE59A3A}" destId="{BAD6DE81-DE4F-40EF-8526-A8F127A4BE33}" srcOrd="0" destOrd="0" parTransId="{3224C504-155F-4C9F-93C7-83D8D4CEC1B4}" sibTransId="{6252B9CC-7427-40BA-B706-E629F53D4B22}"/>
    <dgm:cxn modelId="{F0DD8F9B-E674-4A01-8891-20D1632F36B0}" type="presOf" srcId="{5175B6B0-3CA6-4535-A09B-108E0999A356}" destId="{389CF004-91C6-4868-93F7-537D5C97980B}" srcOrd="0" destOrd="1" presId="urn:microsoft.com/office/officeart/2005/8/layout/arrow2"/>
    <dgm:cxn modelId="{CDB3CFA4-6064-4BD5-9F4C-2C85AFCC5E37}" type="presParOf" srcId="{E220828C-C958-4FCF-B52F-02D7F5D17607}" destId="{82ED47FD-CD8E-4EC8-A7E3-BF3AC4BC5C1A}" srcOrd="0" destOrd="0" presId="urn:microsoft.com/office/officeart/2005/8/layout/arrow2"/>
    <dgm:cxn modelId="{019C372E-51B0-4A64-8D12-B92827204091}" type="presParOf" srcId="{E220828C-C958-4FCF-B52F-02D7F5D17607}" destId="{4566E19C-2577-409E-A34A-BB8B091D39D1}" srcOrd="1" destOrd="0" presId="urn:microsoft.com/office/officeart/2005/8/layout/arrow2"/>
    <dgm:cxn modelId="{F63AFE94-9D44-4F29-B597-D95FB9299962}" type="presParOf" srcId="{4566E19C-2577-409E-A34A-BB8B091D39D1}" destId="{A94E7C76-C16F-47F1-B4F1-C2CF2270A7E9}" srcOrd="0" destOrd="0" presId="urn:microsoft.com/office/officeart/2005/8/layout/arrow2"/>
    <dgm:cxn modelId="{BA13245D-CFE8-45D3-9491-2DAB17EF0D6E}" type="presParOf" srcId="{4566E19C-2577-409E-A34A-BB8B091D39D1}" destId="{48F9B62B-8095-40B1-882D-7B164B0C8B69}" srcOrd="1" destOrd="0" presId="urn:microsoft.com/office/officeart/2005/8/layout/arrow2"/>
    <dgm:cxn modelId="{DB1146F8-D39D-414A-9CF9-6A190489E3D5}" type="presParOf" srcId="{4566E19C-2577-409E-A34A-BB8B091D39D1}" destId="{0CFC4447-43F4-414D-A014-8F5BDE3BC5FF}" srcOrd="2" destOrd="0" presId="urn:microsoft.com/office/officeart/2005/8/layout/arrow2"/>
    <dgm:cxn modelId="{4EAE93DF-D1D8-439F-A7A4-04F4ADC77F35}" type="presParOf" srcId="{4566E19C-2577-409E-A34A-BB8B091D39D1}" destId="{389CF004-91C6-4868-93F7-537D5C97980B}" srcOrd="3" destOrd="0" presId="urn:microsoft.com/office/officeart/2005/8/layout/arrow2"/>
    <dgm:cxn modelId="{DF36619F-1E30-48CA-99BE-7AE13179E737}" type="presParOf" srcId="{4566E19C-2577-409E-A34A-BB8B091D39D1}" destId="{8D49C94D-D2A4-4464-8383-D3C12F8B2538}" srcOrd="4" destOrd="0" presId="urn:microsoft.com/office/officeart/2005/8/layout/arrow2"/>
    <dgm:cxn modelId="{2273E46E-B1C6-4185-AEA7-543C97CE2939}" type="presParOf" srcId="{4566E19C-2577-409E-A34A-BB8B091D39D1}" destId="{5E71A06C-9747-4CAE-BA21-E9C2A4D6678D}" srcOrd="5" destOrd="0" presId="urn:microsoft.com/office/officeart/2005/8/layout/arrow2"/>
    <dgm:cxn modelId="{D524FB1C-816C-4B96-A0A1-480BF199AA9B}" type="presParOf" srcId="{4566E19C-2577-409E-A34A-BB8B091D39D1}" destId="{A9227355-A6E4-4C01-AB6A-08B68C0ABB91}" srcOrd="6" destOrd="0" presId="urn:microsoft.com/office/officeart/2005/8/layout/arrow2"/>
    <dgm:cxn modelId="{FD2DA74F-B5FE-44FB-8CF1-2D7D93C839E9}" type="presParOf" srcId="{4566E19C-2577-409E-A34A-BB8B091D39D1}" destId="{DB2CD8C7-A5B3-49A1-81CC-0EEDDDF3DB4E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0A3235-1493-480A-AA72-0AA5EB503E05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6A81E4-6B9B-48DC-AC48-B037692679E9}">
      <dgm:prSet phldrT="[Text]"/>
      <dgm:spPr/>
      <dgm:t>
        <a:bodyPr/>
        <a:lstStyle/>
        <a:p>
          <a:r>
            <a:rPr lang="en-US" dirty="0" smtClean="0"/>
            <a:t>Purpose, Mission &amp; Description</a:t>
          </a:r>
          <a:endParaRPr lang="en-US" dirty="0"/>
        </a:p>
      </dgm:t>
    </dgm:pt>
    <dgm:pt modelId="{0D0CC731-D86F-40EB-8172-1CC4D7C2B0A1}" type="parTrans" cxnId="{84F44A57-1FA1-40F4-833B-777C2A2DDED5}">
      <dgm:prSet/>
      <dgm:spPr/>
      <dgm:t>
        <a:bodyPr/>
        <a:lstStyle/>
        <a:p>
          <a:endParaRPr lang="en-US"/>
        </a:p>
      </dgm:t>
    </dgm:pt>
    <dgm:pt modelId="{8F1B8EDE-00EC-438A-9E9C-5092D1F9A85B}" type="sibTrans" cxnId="{84F44A57-1FA1-40F4-833B-777C2A2DDED5}">
      <dgm:prSet/>
      <dgm:spPr/>
      <dgm:t>
        <a:bodyPr/>
        <a:lstStyle/>
        <a:p>
          <a:endParaRPr lang="en-US"/>
        </a:p>
      </dgm:t>
    </dgm:pt>
    <dgm:pt modelId="{7901C002-D033-411F-A5AE-D409F8BF0130}">
      <dgm:prSet phldrT="[Text]"/>
      <dgm:spPr/>
      <dgm:t>
        <a:bodyPr/>
        <a:lstStyle/>
        <a:p>
          <a:r>
            <a:rPr lang="en-US" dirty="0" smtClean="0"/>
            <a:t>Value Proposition</a:t>
          </a:r>
          <a:endParaRPr lang="en-US" dirty="0"/>
        </a:p>
      </dgm:t>
    </dgm:pt>
    <dgm:pt modelId="{D93E1BEA-2704-4B88-96F4-C9125C87DE34}" type="parTrans" cxnId="{931D922F-1E72-4824-9D6F-598016D4FF06}">
      <dgm:prSet/>
      <dgm:spPr/>
      <dgm:t>
        <a:bodyPr/>
        <a:lstStyle/>
        <a:p>
          <a:endParaRPr lang="en-US"/>
        </a:p>
      </dgm:t>
    </dgm:pt>
    <dgm:pt modelId="{147E4675-F3D6-407A-ACAD-3DFF01C3B955}" type="sibTrans" cxnId="{931D922F-1E72-4824-9D6F-598016D4FF06}">
      <dgm:prSet/>
      <dgm:spPr/>
      <dgm:t>
        <a:bodyPr/>
        <a:lstStyle/>
        <a:p>
          <a:endParaRPr lang="en-US"/>
        </a:p>
      </dgm:t>
    </dgm:pt>
    <dgm:pt modelId="{775DC9F3-DCE7-4ECD-B2B4-A97081B8B702}">
      <dgm:prSet phldrT="[Text]"/>
      <dgm:spPr/>
      <dgm:t>
        <a:bodyPr/>
        <a:lstStyle/>
        <a:p>
          <a:r>
            <a:rPr lang="en-US" dirty="0" smtClean="0"/>
            <a:t>Key Activities</a:t>
          </a:r>
          <a:endParaRPr lang="en-US" dirty="0"/>
        </a:p>
      </dgm:t>
    </dgm:pt>
    <dgm:pt modelId="{2D2F9CC6-879B-4788-BBE1-FEE6E5E1BCD4}" type="parTrans" cxnId="{BA287785-CB5C-4990-8B29-6B589E7BE127}">
      <dgm:prSet/>
      <dgm:spPr/>
      <dgm:t>
        <a:bodyPr/>
        <a:lstStyle/>
        <a:p>
          <a:endParaRPr lang="en-US"/>
        </a:p>
      </dgm:t>
    </dgm:pt>
    <dgm:pt modelId="{65C384F4-80E0-4618-811B-0961FFFA23AC}" type="sibTrans" cxnId="{BA287785-CB5C-4990-8B29-6B589E7BE127}">
      <dgm:prSet/>
      <dgm:spPr/>
      <dgm:t>
        <a:bodyPr/>
        <a:lstStyle/>
        <a:p>
          <a:endParaRPr lang="en-US"/>
        </a:p>
      </dgm:t>
    </dgm:pt>
    <dgm:pt modelId="{FF844EFC-0385-424A-81B7-CE03B94862DE}">
      <dgm:prSet phldrT="[Text]"/>
      <dgm:spPr/>
      <dgm:t>
        <a:bodyPr/>
        <a:lstStyle/>
        <a:p>
          <a:r>
            <a:rPr lang="en-US" dirty="0" smtClean="0"/>
            <a:t>Key Resources</a:t>
          </a:r>
          <a:endParaRPr lang="en-US" dirty="0"/>
        </a:p>
      </dgm:t>
    </dgm:pt>
    <dgm:pt modelId="{EF1F61B5-777E-49EF-9FDA-474B0C72FE2C}" type="parTrans" cxnId="{E1BD1889-FD8A-4208-B76A-A2FA14DCCA1D}">
      <dgm:prSet/>
      <dgm:spPr/>
      <dgm:t>
        <a:bodyPr/>
        <a:lstStyle/>
        <a:p>
          <a:endParaRPr lang="en-US"/>
        </a:p>
      </dgm:t>
    </dgm:pt>
    <dgm:pt modelId="{EB1C8063-D3D4-4C9C-B4F0-04295BD1A9A3}" type="sibTrans" cxnId="{E1BD1889-FD8A-4208-B76A-A2FA14DCCA1D}">
      <dgm:prSet/>
      <dgm:spPr/>
      <dgm:t>
        <a:bodyPr/>
        <a:lstStyle/>
        <a:p>
          <a:endParaRPr lang="en-US"/>
        </a:p>
      </dgm:t>
    </dgm:pt>
    <dgm:pt modelId="{1F14E049-B9ED-49EB-9347-C3B93FC8A17E}">
      <dgm:prSet phldrT="[Text]"/>
      <dgm:spPr/>
      <dgm:t>
        <a:bodyPr/>
        <a:lstStyle/>
        <a:p>
          <a:r>
            <a:rPr lang="en-US" dirty="0" smtClean="0"/>
            <a:t>Key Partnerships</a:t>
          </a:r>
          <a:endParaRPr lang="en-US" dirty="0"/>
        </a:p>
      </dgm:t>
    </dgm:pt>
    <dgm:pt modelId="{9B6AB6D5-B344-49EF-A45F-217D62F058EB}" type="parTrans" cxnId="{32626E17-AEA5-4015-A28E-5FE66BD995D8}">
      <dgm:prSet/>
      <dgm:spPr/>
      <dgm:t>
        <a:bodyPr/>
        <a:lstStyle/>
        <a:p>
          <a:endParaRPr lang="en-US"/>
        </a:p>
      </dgm:t>
    </dgm:pt>
    <dgm:pt modelId="{3A86E62D-44BA-4F1C-9EAF-0FE937D8F10E}" type="sibTrans" cxnId="{32626E17-AEA5-4015-A28E-5FE66BD995D8}">
      <dgm:prSet/>
      <dgm:spPr/>
      <dgm:t>
        <a:bodyPr/>
        <a:lstStyle/>
        <a:p>
          <a:endParaRPr lang="en-US"/>
        </a:p>
      </dgm:t>
    </dgm:pt>
    <dgm:pt modelId="{C49B0C54-317C-4243-8A16-CD2CB67D1BCE}">
      <dgm:prSet phldrT="[Text]"/>
      <dgm:spPr/>
      <dgm:t>
        <a:bodyPr/>
        <a:lstStyle/>
        <a:p>
          <a:r>
            <a:rPr lang="en-US" dirty="0" smtClean="0"/>
            <a:t>Cost Structure</a:t>
          </a:r>
          <a:endParaRPr lang="en-US" dirty="0"/>
        </a:p>
      </dgm:t>
    </dgm:pt>
    <dgm:pt modelId="{BF7C9754-BCBC-4623-A02C-7DDDE57A68C1}" type="parTrans" cxnId="{1D6B6EE3-CDD2-4D0A-A799-3BEDE3DCF0EE}">
      <dgm:prSet/>
      <dgm:spPr/>
      <dgm:t>
        <a:bodyPr/>
        <a:lstStyle/>
        <a:p>
          <a:endParaRPr lang="en-US"/>
        </a:p>
      </dgm:t>
    </dgm:pt>
    <dgm:pt modelId="{5DA2D470-2FD5-45A1-A5D9-33A931FE7406}" type="sibTrans" cxnId="{1D6B6EE3-CDD2-4D0A-A799-3BEDE3DCF0EE}">
      <dgm:prSet/>
      <dgm:spPr/>
      <dgm:t>
        <a:bodyPr/>
        <a:lstStyle/>
        <a:p>
          <a:endParaRPr lang="en-US"/>
        </a:p>
      </dgm:t>
    </dgm:pt>
    <dgm:pt modelId="{8F52811F-AAE2-469D-B94F-688FB99B2B0D}">
      <dgm:prSet phldrT="[Text]"/>
      <dgm:spPr/>
      <dgm:t>
        <a:bodyPr/>
        <a:lstStyle/>
        <a:p>
          <a:r>
            <a:rPr lang="en-US" dirty="0" smtClean="0"/>
            <a:t>Revenue Streams</a:t>
          </a:r>
          <a:endParaRPr lang="en-US" dirty="0"/>
        </a:p>
      </dgm:t>
    </dgm:pt>
    <dgm:pt modelId="{89D779D5-5A64-48AD-AEEF-829D8339EBF0}" type="parTrans" cxnId="{230FC473-C992-4FED-83A9-01272C56CF60}">
      <dgm:prSet/>
      <dgm:spPr/>
      <dgm:t>
        <a:bodyPr/>
        <a:lstStyle/>
        <a:p>
          <a:endParaRPr lang="en-US"/>
        </a:p>
      </dgm:t>
    </dgm:pt>
    <dgm:pt modelId="{8FB6BF05-D413-40B2-949C-7536C2F14CF4}" type="sibTrans" cxnId="{230FC473-C992-4FED-83A9-01272C56CF60}">
      <dgm:prSet/>
      <dgm:spPr/>
      <dgm:t>
        <a:bodyPr/>
        <a:lstStyle/>
        <a:p>
          <a:endParaRPr lang="en-US"/>
        </a:p>
      </dgm:t>
    </dgm:pt>
    <dgm:pt modelId="{D128A8EE-DAAD-492E-B494-8C2812BF98EB}" type="pres">
      <dgm:prSet presAssocID="{020A3235-1493-480A-AA72-0AA5EB503E0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5200701-FF70-4F46-B210-222A17AC90E4}" type="pres">
      <dgm:prSet presAssocID="{326A81E4-6B9B-48DC-AC48-B037692679E9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E9846968-CABE-4B20-9546-6238D903D8F2}" type="pres">
      <dgm:prSet presAssocID="{7901C002-D033-411F-A5AE-D409F8BF0130}" presName="Accent1" presStyleCnt="0"/>
      <dgm:spPr/>
    </dgm:pt>
    <dgm:pt modelId="{F01F2C07-00B1-44C8-A88E-64546A3854F7}" type="pres">
      <dgm:prSet presAssocID="{7901C002-D033-411F-A5AE-D409F8BF0130}" presName="Accent" presStyleLbl="bgShp" presStyleIdx="0" presStyleCnt="6"/>
      <dgm:spPr/>
    </dgm:pt>
    <dgm:pt modelId="{D51CDA9B-4013-470A-B4B4-4A8AF27613EE}" type="pres">
      <dgm:prSet presAssocID="{7901C002-D033-411F-A5AE-D409F8BF0130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4FDBD1-E21B-431E-ADD1-8730CD919015}" type="pres">
      <dgm:prSet presAssocID="{775DC9F3-DCE7-4ECD-B2B4-A97081B8B702}" presName="Accent2" presStyleCnt="0"/>
      <dgm:spPr/>
    </dgm:pt>
    <dgm:pt modelId="{F05A78D6-C01F-4E73-888D-31C4E077D47E}" type="pres">
      <dgm:prSet presAssocID="{775DC9F3-DCE7-4ECD-B2B4-A97081B8B702}" presName="Accent" presStyleLbl="bgShp" presStyleIdx="1" presStyleCnt="6"/>
      <dgm:spPr/>
    </dgm:pt>
    <dgm:pt modelId="{7316E108-7274-43C0-B600-0BE271CCB69D}" type="pres">
      <dgm:prSet presAssocID="{775DC9F3-DCE7-4ECD-B2B4-A97081B8B702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A95CE4-1DDF-414A-91A5-C9E08DD1458E}" type="pres">
      <dgm:prSet presAssocID="{FF844EFC-0385-424A-81B7-CE03B94862DE}" presName="Accent3" presStyleCnt="0"/>
      <dgm:spPr/>
    </dgm:pt>
    <dgm:pt modelId="{31E4685B-8061-483C-9463-5EA0FF13DB80}" type="pres">
      <dgm:prSet presAssocID="{FF844EFC-0385-424A-81B7-CE03B94862DE}" presName="Accent" presStyleLbl="bgShp" presStyleIdx="2" presStyleCnt="6"/>
      <dgm:spPr/>
    </dgm:pt>
    <dgm:pt modelId="{B4D210F4-DFDB-44CC-8B69-7E8381FFB785}" type="pres">
      <dgm:prSet presAssocID="{FF844EFC-0385-424A-81B7-CE03B94862DE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0E6740-41BC-48A4-81D9-316F16D1FA55}" type="pres">
      <dgm:prSet presAssocID="{1F14E049-B9ED-49EB-9347-C3B93FC8A17E}" presName="Accent4" presStyleCnt="0"/>
      <dgm:spPr/>
    </dgm:pt>
    <dgm:pt modelId="{DD506DD3-AF44-4D3E-A484-21B06F112E83}" type="pres">
      <dgm:prSet presAssocID="{1F14E049-B9ED-49EB-9347-C3B93FC8A17E}" presName="Accent" presStyleLbl="bgShp" presStyleIdx="3" presStyleCnt="6"/>
      <dgm:spPr/>
    </dgm:pt>
    <dgm:pt modelId="{5482ABB7-9AF7-42AF-BA5A-AD07F7CBADC4}" type="pres">
      <dgm:prSet presAssocID="{1F14E049-B9ED-49EB-9347-C3B93FC8A17E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2E3C0B-A1A5-41BF-B082-C7BD3F370003}" type="pres">
      <dgm:prSet presAssocID="{C49B0C54-317C-4243-8A16-CD2CB67D1BCE}" presName="Accent5" presStyleCnt="0"/>
      <dgm:spPr/>
    </dgm:pt>
    <dgm:pt modelId="{C1E7E25F-4272-443D-8E70-13931FC3BEA9}" type="pres">
      <dgm:prSet presAssocID="{C49B0C54-317C-4243-8A16-CD2CB67D1BCE}" presName="Accent" presStyleLbl="bgShp" presStyleIdx="4" presStyleCnt="6"/>
      <dgm:spPr/>
    </dgm:pt>
    <dgm:pt modelId="{29504B45-7E97-4B0A-A1DA-C94454992EEF}" type="pres">
      <dgm:prSet presAssocID="{C49B0C54-317C-4243-8A16-CD2CB67D1BCE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4A2775-BE3B-4649-96E2-B578C4C69D80}" type="pres">
      <dgm:prSet presAssocID="{8F52811F-AAE2-469D-B94F-688FB99B2B0D}" presName="Accent6" presStyleCnt="0"/>
      <dgm:spPr/>
    </dgm:pt>
    <dgm:pt modelId="{72900DCC-2A44-47B5-BB0E-AB0025D925BF}" type="pres">
      <dgm:prSet presAssocID="{8F52811F-AAE2-469D-B94F-688FB99B2B0D}" presName="Accent" presStyleLbl="bgShp" presStyleIdx="5" presStyleCnt="6"/>
      <dgm:spPr/>
    </dgm:pt>
    <dgm:pt modelId="{824D0C5B-E7F6-4CA4-B5E3-6B41F8EFB938}" type="pres">
      <dgm:prSet presAssocID="{8F52811F-AAE2-469D-B94F-688FB99B2B0D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4027E1-880C-43BF-B4BA-CC72C330F071}" type="presOf" srcId="{020A3235-1493-480A-AA72-0AA5EB503E05}" destId="{D128A8EE-DAAD-492E-B494-8C2812BF98EB}" srcOrd="0" destOrd="0" presId="urn:microsoft.com/office/officeart/2011/layout/HexagonRadial"/>
    <dgm:cxn modelId="{93FA4496-3D27-4848-A1AF-47E7E813CD48}" type="presOf" srcId="{8F52811F-AAE2-469D-B94F-688FB99B2B0D}" destId="{824D0C5B-E7F6-4CA4-B5E3-6B41F8EFB938}" srcOrd="0" destOrd="0" presId="urn:microsoft.com/office/officeart/2011/layout/HexagonRadial"/>
    <dgm:cxn modelId="{32626E17-AEA5-4015-A28E-5FE66BD995D8}" srcId="{326A81E4-6B9B-48DC-AC48-B037692679E9}" destId="{1F14E049-B9ED-49EB-9347-C3B93FC8A17E}" srcOrd="3" destOrd="0" parTransId="{9B6AB6D5-B344-49EF-A45F-217D62F058EB}" sibTransId="{3A86E62D-44BA-4F1C-9EAF-0FE937D8F10E}"/>
    <dgm:cxn modelId="{94E0CC3E-9C89-4F03-AF7A-5A17E32DECFA}" type="presOf" srcId="{775DC9F3-DCE7-4ECD-B2B4-A97081B8B702}" destId="{7316E108-7274-43C0-B600-0BE271CCB69D}" srcOrd="0" destOrd="0" presId="urn:microsoft.com/office/officeart/2011/layout/HexagonRadial"/>
    <dgm:cxn modelId="{C39447DE-8D67-4C82-A18B-C598CCD1A5AD}" type="presOf" srcId="{FF844EFC-0385-424A-81B7-CE03B94862DE}" destId="{B4D210F4-DFDB-44CC-8B69-7E8381FFB785}" srcOrd="0" destOrd="0" presId="urn:microsoft.com/office/officeart/2011/layout/HexagonRadial"/>
    <dgm:cxn modelId="{230FC473-C992-4FED-83A9-01272C56CF60}" srcId="{326A81E4-6B9B-48DC-AC48-B037692679E9}" destId="{8F52811F-AAE2-469D-B94F-688FB99B2B0D}" srcOrd="5" destOrd="0" parTransId="{89D779D5-5A64-48AD-AEEF-829D8339EBF0}" sibTransId="{8FB6BF05-D413-40B2-949C-7536C2F14CF4}"/>
    <dgm:cxn modelId="{949A7082-9925-42F0-AF38-2F6643990F74}" type="presOf" srcId="{C49B0C54-317C-4243-8A16-CD2CB67D1BCE}" destId="{29504B45-7E97-4B0A-A1DA-C94454992EEF}" srcOrd="0" destOrd="0" presId="urn:microsoft.com/office/officeart/2011/layout/HexagonRadial"/>
    <dgm:cxn modelId="{931D922F-1E72-4824-9D6F-598016D4FF06}" srcId="{326A81E4-6B9B-48DC-AC48-B037692679E9}" destId="{7901C002-D033-411F-A5AE-D409F8BF0130}" srcOrd="0" destOrd="0" parTransId="{D93E1BEA-2704-4B88-96F4-C9125C87DE34}" sibTransId="{147E4675-F3D6-407A-ACAD-3DFF01C3B955}"/>
    <dgm:cxn modelId="{BA287785-CB5C-4990-8B29-6B589E7BE127}" srcId="{326A81E4-6B9B-48DC-AC48-B037692679E9}" destId="{775DC9F3-DCE7-4ECD-B2B4-A97081B8B702}" srcOrd="1" destOrd="0" parTransId="{2D2F9CC6-879B-4788-BBE1-FEE6E5E1BCD4}" sibTransId="{65C384F4-80E0-4618-811B-0961FFFA23AC}"/>
    <dgm:cxn modelId="{4094223C-0CD3-4FA9-A0FA-41C3FA362DB5}" type="presOf" srcId="{1F14E049-B9ED-49EB-9347-C3B93FC8A17E}" destId="{5482ABB7-9AF7-42AF-BA5A-AD07F7CBADC4}" srcOrd="0" destOrd="0" presId="urn:microsoft.com/office/officeart/2011/layout/HexagonRadial"/>
    <dgm:cxn modelId="{1D6B6EE3-CDD2-4D0A-A799-3BEDE3DCF0EE}" srcId="{326A81E4-6B9B-48DC-AC48-B037692679E9}" destId="{C49B0C54-317C-4243-8A16-CD2CB67D1BCE}" srcOrd="4" destOrd="0" parTransId="{BF7C9754-BCBC-4623-A02C-7DDDE57A68C1}" sibTransId="{5DA2D470-2FD5-45A1-A5D9-33A931FE7406}"/>
    <dgm:cxn modelId="{84F44A57-1FA1-40F4-833B-777C2A2DDED5}" srcId="{020A3235-1493-480A-AA72-0AA5EB503E05}" destId="{326A81E4-6B9B-48DC-AC48-B037692679E9}" srcOrd="0" destOrd="0" parTransId="{0D0CC731-D86F-40EB-8172-1CC4D7C2B0A1}" sibTransId="{8F1B8EDE-00EC-438A-9E9C-5092D1F9A85B}"/>
    <dgm:cxn modelId="{E1BD1889-FD8A-4208-B76A-A2FA14DCCA1D}" srcId="{326A81E4-6B9B-48DC-AC48-B037692679E9}" destId="{FF844EFC-0385-424A-81B7-CE03B94862DE}" srcOrd="2" destOrd="0" parTransId="{EF1F61B5-777E-49EF-9FDA-474B0C72FE2C}" sibTransId="{EB1C8063-D3D4-4C9C-B4F0-04295BD1A9A3}"/>
    <dgm:cxn modelId="{1E9064F8-3684-4FF9-A516-14EC906F90B7}" type="presOf" srcId="{326A81E4-6B9B-48DC-AC48-B037692679E9}" destId="{65200701-FF70-4F46-B210-222A17AC90E4}" srcOrd="0" destOrd="0" presId="urn:microsoft.com/office/officeart/2011/layout/HexagonRadial"/>
    <dgm:cxn modelId="{F5E6A145-AE14-42E9-B771-E48EB24BB9A0}" type="presOf" srcId="{7901C002-D033-411F-A5AE-D409F8BF0130}" destId="{D51CDA9B-4013-470A-B4B4-4A8AF27613EE}" srcOrd="0" destOrd="0" presId="urn:microsoft.com/office/officeart/2011/layout/HexagonRadial"/>
    <dgm:cxn modelId="{0AE30E22-8B91-471C-83F8-37EF6DF63359}" type="presParOf" srcId="{D128A8EE-DAAD-492E-B494-8C2812BF98EB}" destId="{65200701-FF70-4F46-B210-222A17AC90E4}" srcOrd="0" destOrd="0" presId="urn:microsoft.com/office/officeart/2011/layout/HexagonRadial"/>
    <dgm:cxn modelId="{AA922B99-F51C-499C-B492-305653350017}" type="presParOf" srcId="{D128A8EE-DAAD-492E-B494-8C2812BF98EB}" destId="{E9846968-CABE-4B20-9546-6238D903D8F2}" srcOrd="1" destOrd="0" presId="urn:microsoft.com/office/officeart/2011/layout/HexagonRadial"/>
    <dgm:cxn modelId="{B77FAE28-00D1-4131-B924-A86BEF5F8F29}" type="presParOf" srcId="{E9846968-CABE-4B20-9546-6238D903D8F2}" destId="{F01F2C07-00B1-44C8-A88E-64546A3854F7}" srcOrd="0" destOrd="0" presId="urn:microsoft.com/office/officeart/2011/layout/HexagonRadial"/>
    <dgm:cxn modelId="{424B7DAA-022F-421F-ACC5-B9167BF9B0CB}" type="presParOf" srcId="{D128A8EE-DAAD-492E-B494-8C2812BF98EB}" destId="{D51CDA9B-4013-470A-B4B4-4A8AF27613EE}" srcOrd="2" destOrd="0" presId="urn:microsoft.com/office/officeart/2011/layout/HexagonRadial"/>
    <dgm:cxn modelId="{5917229F-D5F9-4952-8125-EDB5FFB077B3}" type="presParOf" srcId="{D128A8EE-DAAD-492E-B494-8C2812BF98EB}" destId="{974FDBD1-E21B-431E-ADD1-8730CD919015}" srcOrd="3" destOrd="0" presId="urn:microsoft.com/office/officeart/2011/layout/HexagonRadial"/>
    <dgm:cxn modelId="{BBC7187D-5885-49DA-BE15-0CCBED78184E}" type="presParOf" srcId="{974FDBD1-E21B-431E-ADD1-8730CD919015}" destId="{F05A78D6-C01F-4E73-888D-31C4E077D47E}" srcOrd="0" destOrd="0" presId="urn:microsoft.com/office/officeart/2011/layout/HexagonRadial"/>
    <dgm:cxn modelId="{BC11EBF1-E52D-42B9-B473-C9CDE0203D89}" type="presParOf" srcId="{D128A8EE-DAAD-492E-B494-8C2812BF98EB}" destId="{7316E108-7274-43C0-B600-0BE271CCB69D}" srcOrd="4" destOrd="0" presId="urn:microsoft.com/office/officeart/2011/layout/HexagonRadial"/>
    <dgm:cxn modelId="{24895500-CADC-4576-8374-8A64D2BF3139}" type="presParOf" srcId="{D128A8EE-DAAD-492E-B494-8C2812BF98EB}" destId="{CFA95CE4-1DDF-414A-91A5-C9E08DD1458E}" srcOrd="5" destOrd="0" presId="urn:microsoft.com/office/officeart/2011/layout/HexagonRadial"/>
    <dgm:cxn modelId="{32FF1A26-DD69-4EEE-8ACA-E4F346D613DF}" type="presParOf" srcId="{CFA95CE4-1DDF-414A-91A5-C9E08DD1458E}" destId="{31E4685B-8061-483C-9463-5EA0FF13DB80}" srcOrd="0" destOrd="0" presId="urn:microsoft.com/office/officeart/2011/layout/HexagonRadial"/>
    <dgm:cxn modelId="{58006C45-5299-4D69-94DE-87EC8721191B}" type="presParOf" srcId="{D128A8EE-DAAD-492E-B494-8C2812BF98EB}" destId="{B4D210F4-DFDB-44CC-8B69-7E8381FFB785}" srcOrd="6" destOrd="0" presId="urn:microsoft.com/office/officeart/2011/layout/HexagonRadial"/>
    <dgm:cxn modelId="{B07C69B1-D11E-4A7E-9F4B-C1871481B333}" type="presParOf" srcId="{D128A8EE-DAAD-492E-B494-8C2812BF98EB}" destId="{510E6740-41BC-48A4-81D9-316F16D1FA55}" srcOrd="7" destOrd="0" presId="urn:microsoft.com/office/officeart/2011/layout/HexagonRadial"/>
    <dgm:cxn modelId="{DADC2A6D-3D14-4CDE-8059-8375F6330688}" type="presParOf" srcId="{510E6740-41BC-48A4-81D9-316F16D1FA55}" destId="{DD506DD3-AF44-4D3E-A484-21B06F112E83}" srcOrd="0" destOrd="0" presId="urn:microsoft.com/office/officeart/2011/layout/HexagonRadial"/>
    <dgm:cxn modelId="{A2EDCD6D-AA2E-415A-9A21-3F3605A128B8}" type="presParOf" srcId="{D128A8EE-DAAD-492E-B494-8C2812BF98EB}" destId="{5482ABB7-9AF7-42AF-BA5A-AD07F7CBADC4}" srcOrd="8" destOrd="0" presId="urn:microsoft.com/office/officeart/2011/layout/HexagonRadial"/>
    <dgm:cxn modelId="{D263CB2E-08F8-4514-A06D-ECE4ADF49F6E}" type="presParOf" srcId="{D128A8EE-DAAD-492E-B494-8C2812BF98EB}" destId="{DD2E3C0B-A1A5-41BF-B082-C7BD3F370003}" srcOrd="9" destOrd="0" presId="urn:microsoft.com/office/officeart/2011/layout/HexagonRadial"/>
    <dgm:cxn modelId="{D04F3378-4D05-4CA6-9108-7038E61E84E6}" type="presParOf" srcId="{DD2E3C0B-A1A5-41BF-B082-C7BD3F370003}" destId="{C1E7E25F-4272-443D-8E70-13931FC3BEA9}" srcOrd="0" destOrd="0" presId="urn:microsoft.com/office/officeart/2011/layout/HexagonRadial"/>
    <dgm:cxn modelId="{320FD2D2-FB5F-4BBE-A25C-2F468D8CDF32}" type="presParOf" srcId="{D128A8EE-DAAD-492E-B494-8C2812BF98EB}" destId="{29504B45-7E97-4B0A-A1DA-C94454992EEF}" srcOrd="10" destOrd="0" presId="urn:microsoft.com/office/officeart/2011/layout/HexagonRadial"/>
    <dgm:cxn modelId="{45431719-14B9-419A-B1A2-E72EA938E69F}" type="presParOf" srcId="{D128A8EE-DAAD-492E-B494-8C2812BF98EB}" destId="{CA4A2775-BE3B-4649-96E2-B578C4C69D80}" srcOrd="11" destOrd="0" presId="urn:microsoft.com/office/officeart/2011/layout/HexagonRadial"/>
    <dgm:cxn modelId="{D1A6E9DD-8A84-4A93-B9EA-211F199F3580}" type="presParOf" srcId="{CA4A2775-BE3B-4649-96E2-B578C4C69D80}" destId="{72900DCC-2A44-47B5-BB0E-AB0025D925BF}" srcOrd="0" destOrd="0" presId="urn:microsoft.com/office/officeart/2011/layout/HexagonRadial"/>
    <dgm:cxn modelId="{CF2D3037-CEE7-46A7-846A-EDDBD7054062}" type="presParOf" srcId="{D128A8EE-DAAD-492E-B494-8C2812BF98EB}" destId="{824D0C5B-E7F6-4CA4-B5E3-6B41F8EFB938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675BB5-4BE3-4E06-B2B3-AAA3D107C1A8}" type="doc">
      <dgm:prSet loTypeId="urn:microsoft.com/office/officeart/2005/8/layout/radial5" loCatId="relationship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3864EA6-13E7-440F-948B-8118F5878A44}">
      <dgm:prSet phldrT="[Text]" custT="1"/>
      <dgm:spPr/>
      <dgm:t>
        <a:bodyPr/>
        <a:lstStyle/>
        <a:p>
          <a:r>
            <a:rPr lang="en-US" sz="2400" dirty="0" smtClean="0"/>
            <a:t>Project</a:t>
          </a:r>
          <a:endParaRPr lang="en-US" sz="2000" dirty="0"/>
        </a:p>
      </dgm:t>
    </dgm:pt>
    <dgm:pt modelId="{5F920266-1B6A-4D7D-8C8B-D20E2934BF67}" type="parTrans" cxnId="{7834DFDC-DD97-4D0F-B547-27AB53428B4B}">
      <dgm:prSet/>
      <dgm:spPr/>
      <dgm:t>
        <a:bodyPr/>
        <a:lstStyle/>
        <a:p>
          <a:endParaRPr lang="en-US"/>
        </a:p>
      </dgm:t>
    </dgm:pt>
    <dgm:pt modelId="{F4FE127A-F33D-4F59-961D-A505D5A781EE}" type="sibTrans" cxnId="{7834DFDC-DD97-4D0F-B547-27AB53428B4B}">
      <dgm:prSet/>
      <dgm:spPr/>
      <dgm:t>
        <a:bodyPr/>
        <a:lstStyle/>
        <a:p>
          <a:endParaRPr lang="en-US"/>
        </a:p>
      </dgm:t>
    </dgm:pt>
    <dgm:pt modelId="{813DB034-1CFA-4CE1-8536-6BC256192226}">
      <dgm:prSet phldrT="[Text]" custT="1"/>
      <dgm:spPr/>
      <dgm:t>
        <a:bodyPr/>
        <a:lstStyle/>
        <a:p>
          <a:r>
            <a:rPr lang="en-US" sz="1600" dirty="0" smtClean="0"/>
            <a:t>Trained Staff </a:t>
          </a:r>
          <a:endParaRPr lang="en-US" sz="1100" dirty="0"/>
        </a:p>
      </dgm:t>
    </dgm:pt>
    <dgm:pt modelId="{ED3CCD02-8D75-4A08-AD85-C5F828B29313}" type="parTrans" cxnId="{41966F54-3C25-450E-8104-04B2B9165959}">
      <dgm:prSet/>
      <dgm:spPr/>
      <dgm:t>
        <a:bodyPr/>
        <a:lstStyle/>
        <a:p>
          <a:endParaRPr lang="en-US"/>
        </a:p>
      </dgm:t>
    </dgm:pt>
    <dgm:pt modelId="{F3516F2D-4619-4753-A81E-130803DFBFC7}" type="sibTrans" cxnId="{41966F54-3C25-450E-8104-04B2B9165959}">
      <dgm:prSet/>
      <dgm:spPr/>
      <dgm:t>
        <a:bodyPr/>
        <a:lstStyle/>
        <a:p>
          <a:endParaRPr lang="en-US"/>
        </a:p>
      </dgm:t>
    </dgm:pt>
    <dgm:pt modelId="{6461E40C-FAF1-4C11-9CA4-01B7756558A8}">
      <dgm:prSet phldrT="[Text]" custT="1"/>
      <dgm:spPr/>
      <dgm:t>
        <a:bodyPr lIns="0" tIns="0" rIns="0" bIns="0"/>
        <a:lstStyle/>
        <a:p>
          <a:r>
            <a:rPr lang="en-US" sz="1300" spc="-10" baseline="0" dirty="0" smtClean="0"/>
            <a:t>Member  Commitment </a:t>
          </a:r>
          <a:endParaRPr lang="en-US" sz="1300" spc="-10" baseline="0" dirty="0"/>
        </a:p>
      </dgm:t>
    </dgm:pt>
    <dgm:pt modelId="{5418FCE5-0AC2-479F-8F47-D35F7A60BD8D}" type="parTrans" cxnId="{5EBF790F-CC7C-4BBA-98A7-614FB5283795}">
      <dgm:prSet/>
      <dgm:spPr/>
      <dgm:t>
        <a:bodyPr/>
        <a:lstStyle/>
        <a:p>
          <a:endParaRPr lang="en-US"/>
        </a:p>
      </dgm:t>
    </dgm:pt>
    <dgm:pt modelId="{3D67A8BA-4FB2-401F-A3C1-92132B645061}" type="sibTrans" cxnId="{5EBF790F-CC7C-4BBA-98A7-614FB5283795}">
      <dgm:prSet/>
      <dgm:spPr/>
      <dgm:t>
        <a:bodyPr/>
        <a:lstStyle/>
        <a:p>
          <a:endParaRPr lang="en-US"/>
        </a:p>
      </dgm:t>
    </dgm:pt>
    <dgm:pt modelId="{14E5A95F-9DC9-4E33-B709-14C57323ACAA}">
      <dgm:prSet phldrT="[Text]" custT="1"/>
      <dgm:spPr/>
      <dgm:t>
        <a:bodyPr/>
        <a:lstStyle/>
        <a:p>
          <a:r>
            <a:rPr lang="en-US" sz="1100" dirty="0" smtClean="0"/>
            <a:t>Funding Plan </a:t>
          </a:r>
          <a:endParaRPr lang="en-US" sz="1100" dirty="0"/>
        </a:p>
      </dgm:t>
    </dgm:pt>
    <dgm:pt modelId="{CFE62A0D-AFCB-42FF-A2F7-4127DE6E4A06}" type="parTrans" cxnId="{B78770BC-227B-404F-8185-2F70ECA32605}">
      <dgm:prSet/>
      <dgm:spPr/>
      <dgm:t>
        <a:bodyPr/>
        <a:lstStyle/>
        <a:p>
          <a:endParaRPr lang="en-US"/>
        </a:p>
      </dgm:t>
    </dgm:pt>
    <dgm:pt modelId="{87455A86-154D-4572-BF6D-F5FEBED08194}" type="sibTrans" cxnId="{B78770BC-227B-404F-8185-2F70ECA32605}">
      <dgm:prSet/>
      <dgm:spPr/>
      <dgm:t>
        <a:bodyPr/>
        <a:lstStyle/>
        <a:p>
          <a:endParaRPr lang="en-US"/>
        </a:p>
      </dgm:t>
    </dgm:pt>
    <dgm:pt modelId="{9A038BAD-1DAA-4E08-AF5C-7A535C3A31A3}">
      <dgm:prSet phldrT="[Text]" custT="1"/>
      <dgm:spPr/>
      <dgm:t>
        <a:bodyPr/>
        <a:lstStyle/>
        <a:p>
          <a:r>
            <a:rPr lang="en-US" sz="1400" dirty="0" smtClean="0"/>
            <a:t>Communication</a:t>
          </a:r>
          <a:endParaRPr lang="en-US" sz="1400" dirty="0"/>
        </a:p>
      </dgm:t>
    </dgm:pt>
    <dgm:pt modelId="{E1D6882F-7F41-4B9B-8326-079D0B7775D3}" type="parTrans" cxnId="{F67B8136-3A2B-408C-9570-C50B3786C6D1}">
      <dgm:prSet/>
      <dgm:spPr/>
      <dgm:t>
        <a:bodyPr/>
        <a:lstStyle/>
        <a:p>
          <a:endParaRPr lang="en-US"/>
        </a:p>
      </dgm:t>
    </dgm:pt>
    <dgm:pt modelId="{BF904E21-59DA-42DB-BE7C-359EAF11BFDB}" type="sibTrans" cxnId="{F67B8136-3A2B-408C-9570-C50B3786C6D1}">
      <dgm:prSet/>
      <dgm:spPr/>
      <dgm:t>
        <a:bodyPr/>
        <a:lstStyle/>
        <a:p>
          <a:endParaRPr lang="en-US"/>
        </a:p>
      </dgm:t>
    </dgm:pt>
    <dgm:pt modelId="{C2B16F5E-4FD9-4E6C-984C-5FB34252F788}">
      <dgm:prSet phldrT="[Text]" custT="1"/>
      <dgm:spPr/>
      <dgm:t>
        <a:bodyPr/>
        <a:lstStyle/>
        <a:p>
          <a:r>
            <a:rPr lang="en-US" sz="1200" dirty="0" smtClean="0"/>
            <a:t>Effective Implementation</a:t>
          </a:r>
          <a:endParaRPr lang="en-US" sz="1200" dirty="0"/>
        </a:p>
      </dgm:t>
    </dgm:pt>
    <dgm:pt modelId="{8F21B166-5620-46A8-A5DD-72EAE361E61D}" type="parTrans" cxnId="{F20E6E35-2EF6-49E1-BCE2-AF737813AC7F}">
      <dgm:prSet/>
      <dgm:spPr/>
      <dgm:t>
        <a:bodyPr/>
        <a:lstStyle/>
        <a:p>
          <a:endParaRPr lang="en-US"/>
        </a:p>
      </dgm:t>
    </dgm:pt>
    <dgm:pt modelId="{D972BA52-9B06-4D48-9819-200C1326EA4D}" type="sibTrans" cxnId="{F20E6E35-2EF6-49E1-BCE2-AF737813AC7F}">
      <dgm:prSet/>
      <dgm:spPr/>
      <dgm:t>
        <a:bodyPr/>
        <a:lstStyle/>
        <a:p>
          <a:endParaRPr lang="en-US"/>
        </a:p>
      </dgm:t>
    </dgm:pt>
    <dgm:pt modelId="{EB09D521-9D02-4B4D-80CB-EB847731A63E}" type="pres">
      <dgm:prSet presAssocID="{19675BB5-4BE3-4E06-B2B3-AAA3D107C1A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DCFBEC-172E-41BB-B545-FE2085E0B744}" type="pres">
      <dgm:prSet presAssocID="{D3864EA6-13E7-440F-948B-8118F5878A44}" presName="centerShape" presStyleLbl="node0" presStyleIdx="0" presStyleCnt="1" custScaleX="127383" custScaleY="127383"/>
      <dgm:spPr/>
      <dgm:t>
        <a:bodyPr/>
        <a:lstStyle/>
        <a:p>
          <a:endParaRPr lang="en-US"/>
        </a:p>
      </dgm:t>
    </dgm:pt>
    <dgm:pt modelId="{E09D1B4B-09AE-4B1F-A409-CE344F8F9185}" type="pres">
      <dgm:prSet presAssocID="{ED3CCD02-8D75-4A08-AD85-C5F828B29313}" presName="parTrans" presStyleLbl="sibTrans2D1" presStyleIdx="0" presStyleCnt="5"/>
      <dgm:spPr/>
      <dgm:t>
        <a:bodyPr/>
        <a:lstStyle/>
        <a:p>
          <a:endParaRPr lang="en-US"/>
        </a:p>
      </dgm:t>
    </dgm:pt>
    <dgm:pt modelId="{79A2186A-8429-4E95-A4D2-214813090081}" type="pres">
      <dgm:prSet presAssocID="{ED3CCD02-8D75-4A08-AD85-C5F828B29313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60779230-642B-46DB-B5CA-FC2220C38859}" type="pres">
      <dgm:prSet presAssocID="{813DB034-1CFA-4CE1-8536-6BC256192226}" presName="node" presStyleLbl="node1" presStyleIdx="0" presStyleCnt="5" custScaleX="117603" custScaleY="1176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73F644-A37B-4263-BDD3-7D4AECF93436}" type="pres">
      <dgm:prSet presAssocID="{5418FCE5-0AC2-479F-8F47-D35F7A60BD8D}" presName="parTrans" presStyleLbl="sibTrans2D1" presStyleIdx="1" presStyleCnt="5"/>
      <dgm:spPr/>
      <dgm:t>
        <a:bodyPr/>
        <a:lstStyle/>
        <a:p>
          <a:endParaRPr lang="en-US"/>
        </a:p>
      </dgm:t>
    </dgm:pt>
    <dgm:pt modelId="{AF2E0478-D773-4966-9A95-8E70AD7139B7}" type="pres">
      <dgm:prSet presAssocID="{5418FCE5-0AC2-479F-8F47-D35F7A60BD8D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8FE55D76-69B8-469D-BE4A-A0F9F69D5110}" type="pres">
      <dgm:prSet presAssocID="{6461E40C-FAF1-4C11-9CA4-01B7756558A8}" presName="node" presStyleLbl="node1" presStyleIdx="1" presStyleCnt="5" custScaleX="117603" custScaleY="1176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99D690-D432-4F1A-B2AE-D98A61E6F24A}" type="pres">
      <dgm:prSet presAssocID="{CFE62A0D-AFCB-42FF-A2F7-4127DE6E4A06}" presName="parTrans" presStyleLbl="sibTrans2D1" presStyleIdx="2" presStyleCnt="5"/>
      <dgm:spPr/>
      <dgm:t>
        <a:bodyPr/>
        <a:lstStyle/>
        <a:p>
          <a:endParaRPr lang="en-US"/>
        </a:p>
      </dgm:t>
    </dgm:pt>
    <dgm:pt modelId="{5E3992B2-2FF9-4710-BC5D-D3CABAC0944B}" type="pres">
      <dgm:prSet presAssocID="{CFE62A0D-AFCB-42FF-A2F7-4127DE6E4A06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0B5562C5-56E9-4F94-AD9A-09B6AA6E206F}" type="pres">
      <dgm:prSet presAssocID="{14E5A95F-9DC9-4E33-B709-14C57323ACAA}" presName="node" presStyleLbl="node1" presStyleIdx="2" presStyleCnt="5" custScaleX="117603" custScaleY="1176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0FDE60-5A66-47CD-855C-10B0ABFAFF6D}" type="pres">
      <dgm:prSet presAssocID="{E1D6882F-7F41-4B9B-8326-079D0B7775D3}" presName="parTrans" presStyleLbl="sibTrans2D1" presStyleIdx="3" presStyleCnt="5"/>
      <dgm:spPr/>
      <dgm:t>
        <a:bodyPr/>
        <a:lstStyle/>
        <a:p>
          <a:endParaRPr lang="en-US"/>
        </a:p>
      </dgm:t>
    </dgm:pt>
    <dgm:pt modelId="{D9C29361-9907-4AA5-9D4C-465D8E4516DA}" type="pres">
      <dgm:prSet presAssocID="{E1D6882F-7F41-4B9B-8326-079D0B7775D3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492A8904-4F29-41B2-8DF6-9E5DB43B598E}" type="pres">
      <dgm:prSet presAssocID="{9A038BAD-1DAA-4E08-AF5C-7A535C3A31A3}" presName="node" presStyleLbl="node1" presStyleIdx="3" presStyleCnt="5" custScaleX="164053" custScaleY="1369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0BEB95-5498-4076-A7AD-52EA2D6058A0}" type="pres">
      <dgm:prSet presAssocID="{8F21B166-5620-46A8-A5DD-72EAE361E61D}" presName="parTrans" presStyleLbl="sibTrans2D1" presStyleIdx="4" presStyleCnt="5"/>
      <dgm:spPr/>
      <dgm:t>
        <a:bodyPr/>
        <a:lstStyle/>
        <a:p>
          <a:endParaRPr lang="en-US"/>
        </a:p>
      </dgm:t>
    </dgm:pt>
    <dgm:pt modelId="{8C992717-B056-4E89-850B-547F00D86B47}" type="pres">
      <dgm:prSet presAssocID="{8F21B166-5620-46A8-A5DD-72EAE361E61D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A0AE6ABD-EFF8-41C2-907C-790C07DF522C}" type="pres">
      <dgm:prSet presAssocID="{C2B16F5E-4FD9-4E6C-984C-5FB34252F788}" presName="node" presStyleLbl="node1" presStyleIdx="4" presStyleCnt="5" custScaleX="132113" custScaleY="117603" custRadScaleRad="98514" custRadScaleInc="7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BF790F-CC7C-4BBA-98A7-614FB5283795}" srcId="{D3864EA6-13E7-440F-948B-8118F5878A44}" destId="{6461E40C-FAF1-4C11-9CA4-01B7756558A8}" srcOrd="1" destOrd="0" parTransId="{5418FCE5-0AC2-479F-8F47-D35F7A60BD8D}" sibTransId="{3D67A8BA-4FB2-401F-A3C1-92132B645061}"/>
    <dgm:cxn modelId="{F383A1C8-295E-4F6E-9C5D-67AA4DB4F7EB}" type="presOf" srcId="{ED3CCD02-8D75-4A08-AD85-C5F828B29313}" destId="{79A2186A-8429-4E95-A4D2-214813090081}" srcOrd="1" destOrd="0" presId="urn:microsoft.com/office/officeart/2005/8/layout/radial5"/>
    <dgm:cxn modelId="{54B2FED9-9F5A-482C-B7AD-CE780DBB4D7A}" type="presOf" srcId="{ED3CCD02-8D75-4A08-AD85-C5F828B29313}" destId="{E09D1B4B-09AE-4B1F-A409-CE344F8F9185}" srcOrd="0" destOrd="0" presId="urn:microsoft.com/office/officeart/2005/8/layout/radial5"/>
    <dgm:cxn modelId="{7834DFDC-DD97-4D0F-B547-27AB53428B4B}" srcId="{19675BB5-4BE3-4E06-B2B3-AAA3D107C1A8}" destId="{D3864EA6-13E7-440F-948B-8118F5878A44}" srcOrd="0" destOrd="0" parTransId="{5F920266-1B6A-4D7D-8C8B-D20E2934BF67}" sibTransId="{F4FE127A-F33D-4F59-961D-A505D5A781EE}"/>
    <dgm:cxn modelId="{33CA9426-6028-4F9E-ADDB-AA3042A81F7D}" type="presOf" srcId="{6461E40C-FAF1-4C11-9CA4-01B7756558A8}" destId="{8FE55D76-69B8-469D-BE4A-A0F9F69D5110}" srcOrd="0" destOrd="0" presId="urn:microsoft.com/office/officeart/2005/8/layout/radial5"/>
    <dgm:cxn modelId="{29FA02FA-E640-4261-806B-AA21CEF811C3}" type="presOf" srcId="{E1D6882F-7F41-4B9B-8326-079D0B7775D3}" destId="{FB0FDE60-5A66-47CD-855C-10B0ABFAFF6D}" srcOrd="0" destOrd="0" presId="urn:microsoft.com/office/officeart/2005/8/layout/radial5"/>
    <dgm:cxn modelId="{9D61B47E-7F41-4639-962A-9097B26F323C}" type="presOf" srcId="{5418FCE5-0AC2-479F-8F47-D35F7A60BD8D}" destId="{AF2E0478-D773-4966-9A95-8E70AD7139B7}" srcOrd="1" destOrd="0" presId="urn:microsoft.com/office/officeart/2005/8/layout/radial5"/>
    <dgm:cxn modelId="{F20E6E35-2EF6-49E1-BCE2-AF737813AC7F}" srcId="{D3864EA6-13E7-440F-948B-8118F5878A44}" destId="{C2B16F5E-4FD9-4E6C-984C-5FB34252F788}" srcOrd="4" destOrd="0" parTransId="{8F21B166-5620-46A8-A5DD-72EAE361E61D}" sibTransId="{D972BA52-9B06-4D48-9819-200C1326EA4D}"/>
    <dgm:cxn modelId="{7362BBE9-CE05-48ED-9B0F-19744BB7FA24}" type="presOf" srcId="{CFE62A0D-AFCB-42FF-A2F7-4127DE6E4A06}" destId="{5E3992B2-2FF9-4710-BC5D-D3CABAC0944B}" srcOrd="1" destOrd="0" presId="urn:microsoft.com/office/officeart/2005/8/layout/radial5"/>
    <dgm:cxn modelId="{67029EA3-AC4E-48C5-87CF-57A4733799CA}" type="presOf" srcId="{E1D6882F-7F41-4B9B-8326-079D0B7775D3}" destId="{D9C29361-9907-4AA5-9D4C-465D8E4516DA}" srcOrd="1" destOrd="0" presId="urn:microsoft.com/office/officeart/2005/8/layout/radial5"/>
    <dgm:cxn modelId="{DF0DC324-3E24-4C19-A1FD-DD9570009774}" type="presOf" srcId="{9A038BAD-1DAA-4E08-AF5C-7A535C3A31A3}" destId="{492A8904-4F29-41B2-8DF6-9E5DB43B598E}" srcOrd="0" destOrd="0" presId="urn:microsoft.com/office/officeart/2005/8/layout/radial5"/>
    <dgm:cxn modelId="{459BE59C-8527-4040-AA6D-E00460E9E8BD}" type="presOf" srcId="{D3864EA6-13E7-440F-948B-8118F5878A44}" destId="{7ADCFBEC-172E-41BB-B545-FE2085E0B744}" srcOrd="0" destOrd="0" presId="urn:microsoft.com/office/officeart/2005/8/layout/radial5"/>
    <dgm:cxn modelId="{26D1578F-8BE0-4DFF-B5B7-36D919C7DF48}" type="presOf" srcId="{19675BB5-4BE3-4E06-B2B3-AAA3D107C1A8}" destId="{EB09D521-9D02-4B4D-80CB-EB847731A63E}" srcOrd="0" destOrd="0" presId="urn:microsoft.com/office/officeart/2005/8/layout/radial5"/>
    <dgm:cxn modelId="{41966F54-3C25-450E-8104-04B2B9165959}" srcId="{D3864EA6-13E7-440F-948B-8118F5878A44}" destId="{813DB034-1CFA-4CE1-8536-6BC256192226}" srcOrd="0" destOrd="0" parTransId="{ED3CCD02-8D75-4A08-AD85-C5F828B29313}" sibTransId="{F3516F2D-4619-4753-A81E-130803DFBFC7}"/>
    <dgm:cxn modelId="{B78770BC-227B-404F-8185-2F70ECA32605}" srcId="{D3864EA6-13E7-440F-948B-8118F5878A44}" destId="{14E5A95F-9DC9-4E33-B709-14C57323ACAA}" srcOrd="2" destOrd="0" parTransId="{CFE62A0D-AFCB-42FF-A2F7-4127DE6E4A06}" sibTransId="{87455A86-154D-4572-BF6D-F5FEBED08194}"/>
    <dgm:cxn modelId="{4D341991-5DB3-4739-89C1-0B6A24A114E8}" type="presOf" srcId="{5418FCE5-0AC2-479F-8F47-D35F7A60BD8D}" destId="{4873F644-A37B-4263-BDD3-7D4AECF93436}" srcOrd="0" destOrd="0" presId="urn:microsoft.com/office/officeart/2005/8/layout/radial5"/>
    <dgm:cxn modelId="{7598B8A9-9332-4A2B-B5D9-CF010EBBDF46}" type="presOf" srcId="{8F21B166-5620-46A8-A5DD-72EAE361E61D}" destId="{8C992717-B056-4E89-850B-547F00D86B47}" srcOrd="1" destOrd="0" presId="urn:microsoft.com/office/officeart/2005/8/layout/radial5"/>
    <dgm:cxn modelId="{D455749F-4F4C-4295-A229-F1CAA9A84B33}" type="presOf" srcId="{C2B16F5E-4FD9-4E6C-984C-5FB34252F788}" destId="{A0AE6ABD-EFF8-41C2-907C-790C07DF522C}" srcOrd="0" destOrd="0" presId="urn:microsoft.com/office/officeart/2005/8/layout/radial5"/>
    <dgm:cxn modelId="{7EB75183-B20B-4EE8-AF71-83BA84E1BE0D}" type="presOf" srcId="{8F21B166-5620-46A8-A5DD-72EAE361E61D}" destId="{470BEB95-5498-4076-A7AD-52EA2D6058A0}" srcOrd="0" destOrd="0" presId="urn:microsoft.com/office/officeart/2005/8/layout/radial5"/>
    <dgm:cxn modelId="{33010AF7-9670-4113-8A43-897FBCF42E9F}" type="presOf" srcId="{CFE62A0D-AFCB-42FF-A2F7-4127DE6E4A06}" destId="{8999D690-D432-4F1A-B2AE-D98A61E6F24A}" srcOrd="0" destOrd="0" presId="urn:microsoft.com/office/officeart/2005/8/layout/radial5"/>
    <dgm:cxn modelId="{F98C9256-0E52-4294-AA5B-17A525F41415}" type="presOf" srcId="{813DB034-1CFA-4CE1-8536-6BC256192226}" destId="{60779230-642B-46DB-B5CA-FC2220C38859}" srcOrd="0" destOrd="0" presId="urn:microsoft.com/office/officeart/2005/8/layout/radial5"/>
    <dgm:cxn modelId="{F67B8136-3A2B-408C-9570-C50B3786C6D1}" srcId="{D3864EA6-13E7-440F-948B-8118F5878A44}" destId="{9A038BAD-1DAA-4E08-AF5C-7A535C3A31A3}" srcOrd="3" destOrd="0" parTransId="{E1D6882F-7F41-4B9B-8326-079D0B7775D3}" sibTransId="{BF904E21-59DA-42DB-BE7C-359EAF11BFDB}"/>
    <dgm:cxn modelId="{D74F0E62-DE98-4010-8B2E-1EAAA9E56350}" type="presOf" srcId="{14E5A95F-9DC9-4E33-B709-14C57323ACAA}" destId="{0B5562C5-56E9-4F94-AD9A-09B6AA6E206F}" srcOrd="0" destOrd="0" presId="urn:microsoft.com/office/officeart/2005/8/layout/radial5"/>
    <dgm:cxn modelId="{7A2CDD09-A224-4181-B0A8-F745690C8BD3}" type="presParOf" srcId="{EB09D521-9D02-4B4D-80CB-EB847731A63E}" destId="{7ADCFBEC-172E-41BB-B545-FE2085E0B744}" srcOrd="0" destOrd="0" presId="urn:microsoft.com/office/officeart/2005/8/layout/radial5"/>
    <dgm:cxn modelId="{7BB1E9F2-577C-4EDD-9E82-599DABB04466}" type="presParOf" srcId="{EB09D521-9D02-4B4D-80CB-EB847731A63E}" destId="{E09D1B4B-09AE-4B1F-A409-CE344F8F9185}" srcOrd="1" destOrd="0" presId="urn:microsoft.com/office/officeart/2005/8/layout/radial5"/>
    <dgm:cxn modelId="{E09E266F-8E22-44BE-8978-A502F4303C38}" type="presParOf" srcId="{E09D1B4B-09AE-4B1F-A409-CE344F8F9185}" destId="{79A2186A-8429-4E95-A4D2-214813090081}" srcOrd="0" destOrd="0" presId="urn:microsoft.com/office/officeart/2005/8/layout/radial5"/>
    <dgm:cxn modelId="{562B295A-BCD4-4A96-9791-82628D1E85C3}" type="presParOf" srcId="{EB09D521-9D02-4B4D-80CB-EB847731A63E}" destId="{60779230-642B-46DB-B5CA-FC2220C38859}" srcOrd="2" destOrd="0" presId="urn:microsoft.com/office/officeart/2005/8/layout/radial5"/>
    <dgm:cxn modelId="{76D43CBB-CF6F-4D01-B20F-2CB0810F3909}" type="presParOf" srcId="{EB09D521-9D02-4B4D-80CB-EB847731A63E}" destId="{4873F644-A37B-4263-BDD3-7D4AECF93436}" srcOrd="3" destOrd="0" presId="urn:microsoft.com/office/officeart/2005/8/layout/radial5"/>
    <dgm:cxn modelId="{F7130F14-C777-4C76-8C2B-D2E7B75C0D8D}" type="presParOf" srcId="{4873F644-A37B-4263-BDD3-7D4AECF93436}" destId="{AF2E0478-D773-4966-9A95-8E70AD7139B7}" srcOrd="0" destOrd="0" presId="urn:microsoft.com/office/officeart/2005/8/layout/radial5"/>
    <dgm:cxn modelId="{748C0B98-BE3C-46A0-A8A8-2AA989733D23}" type="presParOf" srcId="{EB09D521-9D02-4B4D-80CB-EB847731A63E}" destId="{8FE55D76-69B8-469D-BE4A-A0F9F69D5110}" srcOrd="4" destOrd="0" presId="urn:microsoft.com/office/officeart/2005/8/layout/radial5"/>
    <dgm:cxn modelId="{EC562C87-C506-49BA-968E-C83211612F4F}" type="presParOf" srcId="{EB09D521-9D02-4B4D-80CB-EB847731A63E}" destId="{8999D690-D432-4F1A-B2AE-D98A61E6F24A}" srcOrd="5" destOrd="0" presId="urn:microsoft.com/office/officeart/2005/8/layout/radial5"/>
    <dgm:cxn modelId="{74E4B3E6-EFC4-4928-879C-68AF32A26E78}" type="presParOf" srcId="{8999D690-D432-4F1A-B2AE-D98A61E6F24A}" destId="{5E3992B2-2FF9-4710-BC5D-D3CABAC0944B}" srcOrd="0" destOrd="0" presId="urn:microsoft.com/office/officeart/2005/8/layout/radial5"/>
    <dgm:cxn modelId="{5E7FF7E9-3D1D-4AFC-BBDA-562EA2DFF33D}" type="presParOf" srcId="{EB09D521-9D02-4B4D-80CB-EB847731A63E}" destId="{0B5562C5-56E9-4F94-AD9A-09B6AA6E206F}" srcOrd="6" destOrd="0" presId="urn:microsoft.com/office/officeart/2005/8/layout/radial5"/>
    <dgm:cxn modelId="{482138DA-A8F7-4644-ABD0-5D3B06FD4C6C}" type="presParOf" srcId="{EB09D521-9D02-4B4D-80CB-EB847731A63E}" destId="{FB0FDE60-5A66-47CD-855C-10B0ABFAFF6D}" srcOrd="7" destOrd="0" presId="urn:microsoft.com/office/officeart/2005/8/layout/radial5"/>
    <dgm:cxn modelId="{1F9B27C0-0025-46C4-8307-ED67CBCBBD87}" type="presParOf" srcId="{FB0FDE60-5A66-47CD-855C-10B0ABFAFF6D}" destId="{D9C29361-9907-4AA5-9D4C-465D8E4516DA}" srcOrd="0" destOrd="0" presId="urn:microsoft.com/office/officeart/2005/8/layout/radial5"/>
    <dgm:cxn modelId="{D3C41219-4900-4FC6-8881-A20DCF3E46D0}" type="presParOf" srcId="{EB09D521-9D02-4B4D-80CB-EB847731A63E}" destId="{492A8904-4F29-41B2-8DF6-9E5DB43B598E}" srcOrd="8" destOrd="0" presId="urn:microsoft.com/office/officeart/2005/8/layout/radial5"/>
    <dgm:cxn modelId="{3DBDDBD7-92DA-4E8E-BB11-D608C2318B3A}" type="presParOf" srcId="{EB09D521-9D02-4B4D-80CB-EB847731A63E}" destId="{470BEB95-5498-4076-A7AD-52EA2D6058A0}" srcOrd="9" destOrd="0" presId="urn:microsoft.com/office/officeart/2005/8/layout/radial5"/>
    <dgm:cxn modelId="{4207904B-D79D-4AC2-ACCC-2783E7C87CC7}" type="presParOf" srcId="{470BEB95-5498-4076-A7AD-52EA2D6058A0}" destId="{8C992717-B056-4E89-850B-547F00D86B47}" srcOrd="0" destOrd="0" presId="urn:microsoft.com/office/officeart/2005/8/layout/radial5"/>
    <dgm:cxn modelId="{D795CC3D-0275-46A9-969A-D13C2A89A371}" type="presParOf" srcId="{EB09D521-9D02-4B4D-80CB-EB847731A63E}" destId="{A0AE6ABD-EFF8-41C2-907C-790C07DF522C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506C0-3FFE-45A5-803D-9F4FC5464A70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46707-6BBD-41A9-B4DF-0C76A73A2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968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template can be used as a starter file to give updates for project</a:t>
            </a:r>
            <a:r>
              <a:rPr lang="en-US" baseline="0" dirty="0" smtClean="0"/>
              <a:t> milestones.</a:t>
            </a:r>
            <a:endParaRPr lang="en-US" dirty="0" smtClean="0"/>
          </a:p>
          <a:p>
            <a:endParaRPr lang="en-US" baseline="0" dirty="0" smtClean="0"/>
          </a:p>
          <a:p>
            <a:pPr lvl="0"/>
            <a:r>
              <a:rPr lang="en-US" sz="1000" b="1" dirty="0" smtClean="0"/>
              <a:t>Sections</a:t>
            </a:r>
            <a:endParaRPr lang="en-US" sz="1000" b="0" dirty="0" smtClean="0"/>
          </a:p>
          <a:p>
            <a:pPr lvl="0"/>
            <a:r>
              <a:rPr lang="en-US" sz="1000" b="0" dirty="0" smtClean="0"/>
              <a:t>Right-click on a slide to add sections.</a:t>
            </a:r>
            <a:r>
              <a:rPr lang="en-US" sz="1000" b="0" baseline="0" dirty="0" smtClean="0"/>
              <a:t> Sections can help to organize your slides or facilitate collaboration between multiple authors.</a:t>
            </a:r>
            <a:endParaRPr lang="en-US" sz="1000" b="0" dirty="0" smtClean="0"/>
          </a:p>
          <a:p>
            <a:pPr lvl="0"/>
            <a:endParaRPr lang="en-US" sz="1000" b="1" dirty="0" smtClean="0"/>
          </a:p>
          <a:p>
            <a:pPr lvl="0"/>
            <a:r>
              <a:rPr lang="en-US" sz="1000" b="1" dirty="0" smtClean="0"/>
              <a:t>Notes</a:t>
            </a:r>
          </a:p>
          <a:p>
            <a:pPr lvl="0"/>
            <a:r>
              <a:rPr lang="en-US" sz="1000" dirty="0" smtClean="0"/>
              <a:t>Use the Notes section for delivery notes or to provide additional details for the audience.</a:t>
            </a:r>
            <a:r>
              <a:rPr lang="en-US" sz="1000" baseline="0" dirty="0" smtClean="0"/>
              <a:t> View these notes in Presentation View during your presentation. </a:t>
            </a:r>
          </a:p>
          <a:p>
            <a:pPr lvl="0">
              <a:buFontTx/>
              <a:buNone/>
            </a:pPr>
            <a:r>
              <a:rPr lang="en-US" sz="1000" dirty="0" smtClean="0"/>
              <a:t>Keep in mind the font size (important for accessibility, visibility, videotaping, and online production)</a:t>
            </a:r>
          </a:p>
          <a:p>
            <a:pPr lvl="0"/>
            <a:endParaRPr lang="en-US" sz="1000" dirty="0" smtClean="0"/>
          </a:p>
          <a:p>
            <a:pPr lvl="0">
              <a:buFontTx/>
              <a:buNone/>
            </a:pPr>
            <a:r>
              <a:rPr lang="en-US" sz="1000" b="1" dirty="0" smtClean="0"/>
              <a:t>Coordinated colors </a:t>
            </a:r>
          </a:p>
          <a:p>
            <a:pPr lvl="0">
              <a:buFontTx/>
              <a:buNone/>
            </a:pPr>
            <a:r>
              <a:rPr lang="en-US" sz="1000" dirty="0" smtClean="0"/>
              <a:t>Pay particular attention to the graphs, charts, and text boxes.</a:t>
            </a:r>
            <a:r>
              <a:rPr lang="en-US" sz="1000" baseline="0" dirty="0" smtClean="0"/>
              <a:t> </a:t>
            </a:r>
            <a:endParaRPr lang="en-US" sz="1000" dirty="0" smtClean="0"/>
          </a:p>
          <a:p>
            <a:pPr lvl="0"/>
            <a:r>
              <a:rPr lang="en-US" sz="1000" dirty="0" smtClean="0"/>
              <a:t>Consider that attendees will print in black and white or </a:t>
            </a:r>
            <a:r>
              <a:rPr lang="en-US" sz="1000" dirty="0" err="1" smtClean="0"/>
              <a:t>grayscale</a:t>
            </a:r>
            <a:r>
              <a:rPr lang="en-US" sz="1000" dirty="0" smtClean="0"/>
              <a:t>. Run a test print to make sure your colors work when printed in pure black and white and </a:t>
            </a:r>
            <a:r>
              <a:rPr lang="en-US" sz="1000" dirty="0" err="1" smtClean="0"/>
              <a:t>grayscale</a:t>
            </a:r>
            <a:r>
              <a:rPr lang="en-US" sz="1000" dirty="0" smtClean="0"/>
              <a:t>.</a:t>
            </a:r>
          </a:p>
          <a:p>
            <a:pPr lvl="0">
              <a:buFontTx/>
              <a:buNone/>
            </a:pPr>
            <a:endParaRPr lang="en-US" sz="1000" dirty="0" smtClean="0"/>
          </a:p>
          <a:p>
            <a:pPr lvl="0">
              <a:buFontTx/>
              <a:buNone/>
            </a:pPr>
            <a:r>
              <a:rPr lang="en-US" sz="1000" b="1" dirty="0" smtClean="0"/>
              <a:t>Graphics, tables, and graphs</a:t>
            </a:r>
          </a:p>
          <a:p>
            <a:pPr lvl="0"/>
            <a:r>
              <a:rPr lang="en-US" sz="1000" dirty="0" smtClean="0"/>
              <a:t>Keep it simple: If possible, use consistent, non-distracting styles and colors.</a:t>
            </a:r>
          </a:p>
          <a:p>
            <a:pPr lvl="0"/>
            <a:r>
              <a:rPr lang="en-US" sz="1000" dirty="0" smtClean="0"/>
              <a:t>Label all graphs and tables.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project</a:t>
            </a:r>
            <a:r>
              <a:rPr lang="en-US" baseline="0" dirty="0" smtClean="0"/>
              <a:t> about?</a:t>
            </a:r>
          </a:p>
          <a:p>
            <a:r>
              <a:rPr lang="en-US" dirty="0" smtClean="0"/>
              <a:t>Define</a:t>
            </a:r>
            <a:r>
              <a:rPr lang="en-US" baseline="0" dirty="0" smtClean="0"/>
              <a:t> the goal of this project</a:t>
            </a:r>
          </a:p>
          <a:p>
            <a:pPr lvl="1"/>
            <a:r>
              <a:rPr lang="en-US" dirty="0" smtClean="0"/>
              <a:t>Is it similar to projects in the past or is it a new effort?</a:t>
            </a:r>
          </a:p>
          <a:p>
            <a:r>
              <a:rPr lang="en-US" baseline="0" dirty="0" smtClean="0"/>
              <a:t>Define the scope of this project</a:t>
            </a:r>
          </a:p>
          <a:p>
            <a:pPr lvl="1"/>
            <a:r>
              <a:rPr lang="en-US" baseline="0" dirty="0" smtClean="0"/>
              <a:t>Is it an independent project or is it related to other projects?</a:t>
            </a:r>
          </a:p>
          <a:p>
            <a:pPr lvl="0"/>
            <a:endParaRPr lang="en-US" baseline="0" dirty="0" smtClean="0"/>
          </a:p>
          <a:p>
            <a:pPr lvl="0"/>
            <a:r>
              <a:rPr lang="en-US" baseline="0" dirty="0" smtClean="0"/>
              <a:t>* Note that this slide is not necessary for weekly status meetings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en-US" dirty="0" smtClean="0"/>
              <a:t>* If any of</a:t>
            </a:r>
            <a:r>
              <a:rPr lang="en-US" baseline="0" dirty="0" smtClean="0"/>
              <a:t> these issues caused a schedule delay or need to be discussed further, include details in next slide.</a:t>
            </a:r>
          </a:p>
          <a:p>
            <a:pPr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Duplicate this slide as necessary if there is more than one issue.</a:t>
            </a:r>
          </a:p>
          <a:p>
            <a:r>
              <a:rPr lang="en-US" dirty="0" smtClean="0"/>
              <a:t>This and related slides</a:t>
            </a:r>
            <a:r>
              <a:rPr lang="en-US" baseline="0" dirty="0" smtClean="0"/>
              <a:t> can be moved to the appendix or hidden if necessary.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following slides</a:t>
            </a:r>
            <a:r>
              <a:rPr lang="en-US" baseline="0" dirty="0" smtClean="0"/>
              <a:t> show several examples of timelines using SmartArt graphics.</a:t>
            </a:r>
            <a:endParaRPr lang="en-US" dirty="0" smtClean="0"/>
          </a:p>
          <a:p>
            <a:r>
              <a:rPr lang="en-US" dirty="0" smtClean="0"/>
              <a:t>Include a timeline for the project, clearly marking milestones,</a:t>
            </a:r>
            <a:r>
              <a:rPr lang="en-US" baseline="0" dirty="0" smtClean="0"/>
              <a:t> important dates, </a:t>
            </a:r>
            <a:r>
              <a:rPr lang="en-US" dirty="0" smtClean="0"/>
              <a:t>and highlight where the project is now.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Prepare slides for the appendix in</a:t>
            </a:r>
            <a:r>
              <a:rPr lang="en-US" baseline="0" dirty="0" smtClean="0"/>
              <a:t> the event that more details or supplemental slides are needed. The appendix is also useful if the presentation is distributed later.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project</a:t>
            </a:r>
            <a:r>
              <a:rPr lang="en-US" baseline="0" dirty="0" smtClean="0"/>
              <a:t> about?</a:t>
            </a:r>
          </a:p>
          <a:p>
            <a:r>
              <a:rPr lang="en-US" dirty="0" smtClean="0"/>
              <a:t>Define</a:t>
            </a:r>
            <a:r>
              <a:rPr lang="en-US" baseline="0" dirty="0" smtClean="0"/>
              <a:t> the goal of this project</a:t>
            </a:r>
          </a:p>
          <a:p>
            <a:pPr lvl="1"/>
            <a:r>
              <a:rPr lang="en-US" dirty="0" smtClean="0"/>
              <a:t>Is it similar to projects in the past or is it a new effort?</a:t>
            </a:r>
          </a:p>
          <a:p>
            <a:r>
              <a:rPr lang="en-US" baseline="0" dirty="0" smtClean="0"/>
              <a:t>Define the scope of this project</a:t>
            </a:r>
          </a:p>
          <a:p>
            <a:pPr lvl="1"/>
            <a:r>
              <a:rPr lang="en-US" baseline="0" dirty="0" smtClean="0"/>
              <a:t>Is it an independent project or is it related to other projects?</a:t>
            </a:r>
          </a:p>
          <a:p>
            <a:pPr lvl="0"/>
            <a:endParaRPr lang="en-US" baseline="0" dirty="0" smtClean="0"/>
          </a:p>
          <a:p>
            <a:pPr lvl="0"/>
            <a:r>
              <a:rPr lang="en-US" baseline="0" dirty="0" smtClean="0"/>
              <a:t>* Note that this slide is not necessary for weekly status meetings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What are the dependencies</a:t>
            </a:r>
            <a:r>
              <a:rPr lang="en-US" baseline="0" dirty="0" smtClean="0"/>
              <a:t> that affect the timeline, cost, and output of this </a:t>
            </a:r>
            <a:r>
              <a:rPr lang="en-US" baseline="0" smtClean="0"/>
              <a:t>project?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733203"/>
            <a:ext cx="9144000" cy="61247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77000" y="1295400"/>
            <a:ext cx="901373" cy="901373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91200" y="1905000"/>
            <a:ext cx="1240461" cy="1240461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0" y="2209800"/>
            <a:ext cx="1828800" cy="182880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7772400" cy="761999"/>
          </a:xfrm>
        </p:spPr>
        <p:txBody>
          <a:bodyPr anchor="t"/>
          <a:lstStyle>
            <a:lvl1pPr algn="l">
              <a:defRPr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948" y="1219200"/>
            <a:ext cx="5275052" cy="1295400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l="-92" t="50811" r="45394" b="-590"/>
          <a:stretch/>
        </p:blipFill>
        <p:spPr>
          <a:xfrm>
            <a:off x="-13648" y="0"/>
            <a:ext cx="9157648" cy="55822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" y="1066799"/>
            <a:ext cx="1979920" cy="2013807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68304" y="1905000"/>
            <a:ext cx="5105400" cy="1143001"/>
          </a:xfrm>
        </p:spPr>
        <p:txBody>
          <a:bodyPr anchor="b" anchorCtr="0">
            <a:normAutofit/>
          </a:bodyPr>
          <a:lstStyle>
            <a:lvl1pPr algn="l">
              <a:defRPr sz="3600" b="0" cap="none"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0" y="3048000"/>
            <a:ext cx="5105400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 anchor="t">
            <a:normAutofit/>
          </a:bodyPr>
          <a:lstStyle>
            <a:lvl1pPr algn="l">
              <a:defRPr sz="2800"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>
                <a:latin typeface="Georgia" pitchFamily="18" charset="0"/>
              </a:defRPr>
            </a:lvl1pPr>
            <a:lvl2pPr marL="571500" indent="-228600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>
                <a:latin typeface="Georgia" pitchFamily="18" charset="0"/>
              </a:defRPr>
            </a:lvl2pPr>
            <a:lvl3pPr>
              <a:defRPr sz="2000">
                <a:latin typeface="Georgia" pitchFamily="18" charset="0"/>
              </a:defRPr>
            </a:lvl3pPr>
            <a:lvl4pPr>
              <a:defRPr sz="2000">
                <a:latin typeface="Georgia" pitchFamily="18" charset="0"/>
              </a:defRPr>
            </a:lvl4pPr>
            <a:lvl5pPr>
              <a:defRPr sz="2000">
                <a:latin typeface="Georgia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62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373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2158D-428B-4987-8B28-745A2AFA1252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44"/>
          <a:stretch/>
        </p:blipFill>
        <p:spPr>
          <a:xfrm>
            <a:off x="-13251" y="0"/>
            <a:ext cx="9157252" cy="6604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7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14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tags" Target="../tags/tag12.xml"/><Relationship Id="rId7" Type="http://schemas.openxmlformats.org/officeDocument/2006/relationships/diagramLayout" Target="../diagrams/layout3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diagramData" Target="../diagrams/data3.xml"/><Relationship Id="rId5" Type="http://schemas.openxmlformats.org/officeDocument/2006/relationships/notesSlide" Target="../notesSlides/notesSlide8.xml"/><Relationship Id="rId10" Type="http://schemas.microsoft.com/office/2007/relationships/diagramDrawing" Target="../diagrams/drawing3.xml"/><Relationship Id="rId4" Type="http://schemas.openxmlformats.org/officeDocument/2006/relationships/slideLayout" Target="../slideLayouts/slideLayout3.xml"/><Relationship Id="rId9" Type="http://schemas.openxmlformats.org/officeDocument/2006/relationships/diagramColors" Target="../diagrams/colors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10.jpeg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5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Strategic Business Planning:  Building More Centralized Services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Tim Cox</a:t>
            </a:r>
          </a:p>
          <a:p>
            <a:r>
              <a:rPr lang="en-US" dirty="0" smtClean="0"/>
              <a:t>June 2014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HIT Template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Overview Outline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16949031"/>
              </p:ext>
            </p:extLst>
          </p:nvPr>
        </p:nvGraphicFramePr>
        <p:xfrm>
          <a:off x="457200" y="1828800"/>
          <a:ext cx="4038600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9687" y="2429669"/>
            <a:ext cx="3095625" cy="3095625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098829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IT Template for IDN - Microsoft Wor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5000" y="-1143000"/>
            <a:ext cx="13276210" cy="716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5430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IT Template for IDN - Microsoft Wor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6800" y="-838200"/>
            <a:ext cx="11084162" cy="723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6482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Dependencies and Resources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280201295"/>
              </p:ext>
            </p:extLst>
          </p:nvPr>
        </p:nvGraphicFramePr>
        <p:xfrm>
          <a:off x="342900" y="1765300"/>
          <a:ext cx="8343900" cy="4635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Budget</a:t>
            </a:r>
          </a:p>
          <a:p>
            <a:pPr>
              <a:lnSpc>
                <a:spcPct val="150000"/>
              </a:lnSpc>
            </a:pPr>
            <a:r>
              <a:rPr lang="en-US" baseline="0" dirty="0" smtClean="0"/>
              <a:t>Design documents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Marketing plan</a:t>
            </a:r>
            <a:endParaRPr lang="en-US" baseline="0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Supplemental documents</a:t>
            </a:r>
            <a:endParaRPr lang="en-US" baseline="0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Paper Detail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7924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4648200" cy="914400"/>
          </a:xfrm>
        </p:spPr>
        <p:txBody>
          <a:bodyPr/>
          <a:lstStyle/>
          <a:p>
            <a:r>
              <a:rPr lang="en-US" dirty="0" smtClean="0"/>
              <a:t>Session Overview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297614"/>
            <a:ext cx="3063240" cy="41167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4648200" cy="4297363"/>
          </a:xfrm>
        </p:spPr>
        <p:txBody>
          <a:bodyPr/>
          <a:lstStyle/>
          <a:p>
            <a:r>
              <a:rPr lang="en-US" dirty="0"/>
              <a:t>What is the </a:t>
            </a:r>
            <a:r>
              <a:rPr lang="en-US" dirty="0" smtClean="0"/>
              <a:t>session </a:t>
            </a:r>
            <a:r>
              <a:rPr lang="en-US" dirty="0"/>
              <a:t>about?</a:t>
            </a:r>
          </a:p>
          <a:p>
            <a:endParaRPr lang="en-US" dirty="0"/>
          </a:p>
          <a:p>
            <a:r>
              <a:rPr lang="en-US" dirty="0" smtClean="0"/>
              <a:t>Why is this good for networks?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Describe potential services that fit this model</a:t>
            </a:r>
          </a:p>
          <a:p>
            <a:r>
              <a:rPr lang="en-US" dirty="0" smtClean="0"/>
              <a:t>Describe the process</a:t>
            </a:r>
          </a:p>
          <a:p>
            <a:r>
              <a:rPr lang="en-US" dirty="0" smtClean="0"/>
              <a:t>Focus on one specific service line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Centralized Services?</a:t>
            </a:r>
          </a:p>
          <a:p>
            <a:r>
              <a:rPr lang="en-US" dirty="0" smtClean="0"/>
              <a:t>What are the Benefits?</a:t>
            </a:r>
          </a:p>
          <a:p>
            <a:pPr lvl="1" indent="-342900">
              <a:buFont typeface="+mj-lt"/>
              <a:buAutoNum type="arabicPeriod"/>
            </a:pPr>
            <a:r>
              <a:rPr lang="en-US" dirty="0" smtClean="0"/>
              <a:t>Reduced Costs</a:t>
            </a:r>
          </a:p>
          <a:p>
            <a:pPr lvl="1" indent="-342900">
              <a:buFont typeface="+mj-lt"/>
              <a:buAutoNum type="arabicPeriod"/>
            </a:pPr>
            <a:r>
              <a:rPr lang="en-US" dirty="0" smtClean="0"/>
              <a:t>Increased Efficiencies</a:t>
            </a:r>
          </a:p>
          <a:p>
            <a:pPr lvl="1" indent="-342900">
              <a:buFont typeface="+mj-lt"/>
              <a:buAutoNum type="arabicPeriod"/>
            </a:pPr>
            <a:r>
              <a:rPr lang="en-US" dirty="0" smtClean="0"/>
              <a:t>Other Source of Revenues</a:t>
            </a:r>
          </a:p>
          <a:p>
            <a:pPr lvl="1" indent="-342900">
              <a:buFont typeface="+mj-lt"/>
              <a:buAutoNum type="arabicPeriod"/>
            </a:pPr>
            <a:r>
              <a:rPr lang="en-US" dirty="0" smtClean="0"/>
              <a:t>Improved Services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Is it Good for Networks?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i="1" dirty="0" smtClean="0"/>
              <a:t>Yes,  It provides value that cannot be provided as a single entity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2286000"/>
            <a:ext cx="2995352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1018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What </a:t>
            </a:r>
            <a:r>
              <a:rPr lang="en-US" dirty="0" smtClean="0"/>
              <a:t>did we do and where are we right now in regards to the Strategic Business Plan?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86000"/>
            <a:ext cx="4038600" cy="2819400"/>
          </a:xfrm>
        </p:spPr>
      </p:pic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Northland Centralized Programs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BioMedical</a:t>
            </a:r>
            <a:r>
              <a:rPr lang="en-US" dirty="0" smtClean="0"/>
              <a:t> Engineering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Natural Gas Purchasing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Group Contracting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Mobile MRI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Account Collection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HIT Technical Assistance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PACE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Care Coordination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Group Purchasing</a:t>
            </a:r>
          </a:p>
          <a:p>
            <a:r>
              <a:rPr lang="en-US" dirty="0" smtClean="0"/>
              <a:t>Grants Writing and Management</a:t>
            </a:r>
          </a:p>
          <a:p>
            <a:r>
              <a:rPr lang="en-US" dirty="0" smtClean="0"/>
              <a:t>Health Connect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284308066"/>
              </p:ext>
            </p:extLst>
          </p:nvPr>
        </p:nvGraphicFramePr>
        <p:xfrm>
          <a:off x="-637209" y="448574"/>
          <a:ext cx="10314609" cy="6714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sz="2800" dirty="0" smtClean="0"/>
              <a:t>Timeline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686800" y="3276600"/>
            <a:ext cx="7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ED47FD-CD8E-4EC8-A7E3-BF3AC4BC5C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82ED47FD-CD8E-4EC8-A7E3-BF3AC4BC5C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4E7C76-C16F-47F1-B4F1-C2CF2270A7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>
                                            <p:graphicEl>
                                              <a:dgm id="{A94E7C76-C16F-47F1-B4F1-C2CF2270A7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F9B62B-8095-40B1-882D-7B164B0C8B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48F9B62B-8095-40B1-882D-7B164B0C8B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CFC4447-43F4-414D-A014-8F5BDE3BC5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>
                                            <p:graphicEl>
                                              <a:dgm id="{0CFC4447-43F4-414D-A014-8F5BDE3BC5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89CF004-91C6-4868-93F7-537D5C9798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389CF004-91C6-4868-93F7-537D5C9798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49C94D-D2A4-4464-8383-D3C12F8B25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">
                                            <p:graphicEl>
                                              <a:dgm id="{8D49C94D-D2A4-4464-8383-D3C12F8B25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E71A06C-9747-4CAE-BA21-E9C2A4D667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5E71A06C-9747-4CAE-BA21-E9C2A4D667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227355-A6E4-4C01-AB6A-08B68C0ABB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6">
                                            <p:graphicEl>
                                              <a:dgm id="{A9227355-A6E4-4C01-AB6A-08B68C0ABB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B2CD8C7-A5B3-49A1-81CC-0EEDDDF3DB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6">
                                            <p:graphicEl>
                                              <a:dgm id="{DB2CD8C7-A5B3-49A1-81CC-0EEDDDF3DB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531813"/>
            <a:ext cx="8237537" cy="579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37523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477838"/>
            <a:ext cx="8237537" cy="590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67717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455613"/>
            <a:ext cx="8237537" cy="594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37232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6QLnjpDmemWvdkPv8CNhL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mQNEFOha65AcJnopmApIDZ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4Uz8NaUn7hy4zTckDsXZ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HRDqqfSBn57oHO3LqrDuk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nqtrpMJHznzW6iQWuGb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TlgkWg9GbD75tZxSe07S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WTzd7aXBssOmYs9yuGim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Ex7i1o5WFYMUt4c6svz0o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eXH6ortg5F8MBDBCXffNY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bN8jrcRkzLTOV54VyMEqh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heme/theme1.xml><?xml version="1.0" encoding="utf-8"?>
<a:theme xmlns:a="http://schemas.openxmlformats.org/drawingml/2006/main" name="Project Status 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ProjectStatusReport</Template>
  <TotalTime>0</TotalTime>
  <Words>641</Words>
  <Application>Microsoft Office PowerPoint</Application>
  <PresentationFormat>On-screen Show (4:3)</PresentationFormat>
  <Paragraphs>113</Paragraphs>
  <Slides>16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Project Status Report</vt:lpstr>
      <vt:lpstr>Strategic Business Planning:  Building More Centralized Services</vt:lpstr>
      <vt:lpstr>Session Overview</vt:lpstr>
      <vt:lpstr>Session Content</vt:lpstr>
      <vt:lpstr>Current Status</vt:lpstr>
      <vt:lpstr>Northland Centralized Programs</vt:lpstr>
      <vt:lpstr>Timeline</vt:lpstr>
      <vt:lpstr>PowerPoint Presentation</vt:lpstr>
      <vt:lpstr>PowerPoint Presentation</vt:lpstr>
      <vt:lpstr>PowerPoint Presentation</vt:lpstr>
      <vt:lpstr> </vt:lpstr>
      <vt:lpstr>Project Overview Outline</vt:lpstr>
      <vt:lpstr>PowerPoint Presentation</vt:lpstr>
      <vt:lpstr>PowerPoint Presentation</vt:lpstr>
      <vt:lpstr>Dependencies and Resources</vt:lpstr>
      <vt:lpstr>Additional Processes</vt:lpstr>
      <vt:lpstr>White Paper Detail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2014-06-05T19:42:29Z</dcterms:created>
  <dcterms:modified xsi:type="dcterms:W3CDTF">2014-06-19T12:45:42Z</dcterms:modified>
</cp:coreProperties>
</file>