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65" r:id="rId3"/>
    <p:sldMasterId id="2147483667" r:id="rId4"/>
  </p:sldMasterIdLst>
  <p:notesMasterIdLst>
    <p:notesMasterId r:id="rId27"/>
  </p:notesMasterIdLst>
  <p:sldIdLst>
    <p:sldId id="257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9" r:id="rId14"/>
    <p:sldId id="271" r:id="rId15"/>
    <p:sldId id="281" r:id="rId16"/>
    <p:sldId id="263" r:id="rId17"/>
    <p:sldId id="277" r:id="rId18"/>
    <p:sldId id="258" r:id="rId19"/>
    <p:sldId id="279" r:id="rId20"/>
    <p:sldId id="274" r:id="rId21"/>
    <p:sldId id="278" r:id="rId22"/>
    <p:sldId id="275" r:id="rId23"/>
    <p:sldId id="276" r:id="rId24"/>
    <p:sldId id="282" r:id="rId25"/>
    <p:sldId id="273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0" d="100"/>
          <a:sy n="110" d="100"/>
        </p:scale>
        <p:origin x="917" y="-6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C10B68-06D9-4AF7-A878-2362494DE5B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B43B549-354C-4A84-B129-AF3F3E503711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Board</a:t>
          </a:r>
          <a:endParaRPr lang="en-US" dirty="0">
            <a:solidFill>
              <a:schemeClr val="tx1"/>
            </a:solidFill>
          </a:endParaRPr>
        </a:p>
      </dgm:t>
    </dgm:pt>
    <dgm:pt modelId="{8AC8C446-6520-4A5B-B95D-66350172276B}" type="parTrans" cxnId="{8B1D2E34-0F63-4801-AA6E-46D1768B8CDB}">
      <dgm:prSet/>
      <dgm:spPr/>
      <dgm:t>
        <a:bodyPr/>
        <a:lstStyle/>
        <a:p>
          <a:endParaRPr lang="en-US"/>
        </a:p>
      </dgm:t>
    </dgm:pt>
    <dgm:pt modelId="{94E9DBAB-3AE2-4D69-AF02-B587F6AF35F9}" type="sibTrans" cxnId="{8B1D2E34-0F63-4801-AA6E-46D1768B8CDB}">
      <dgm:prSet/>
      <dgm:spPr/>
      <dgm:t>
        <a:bodyPr/>
        <a:lstStyle/>
        <a:p>
          <a:endParaRPr lang="en-US"/>
        </a:p>
      </dgm:t>
    </dgm:pt>
    <dgm:pt modelId="{F09637F3-4016-4CD9-8287-8CEE5A8B0536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Clinically Integrated Network (CIN)</a:t>
          </a:r>
          <a:endParaRPr lang="en-US" dirty="0">
            <a:solidFill>
              <a:schemeClr val="tx1"/>
            </a:solidFill>
          </a:endParaRPr>
        </a:p>
      </dgm:t>
    </dgm:pt>
    <dgm:pt modelId="{45B2F92F-4F7D-4694-B8F4-2CFA3B920102}" type="parTrans" cxnId="{87E376DB-A6F1-4901-8F00-626AF1C7BCDC}">
      <dgm:prSet/>
      <dgm:spPr/>
      <dgm:t>
        <a:bodyPr/>
        <a:lstStyle/>
        <a:p>
          <a:endParaRPr lang="en-US"/>
        </a:p>
      </dgm:t>
    </dgm:pt>
    <dgm:pt modelId="{B94D1877-CD45-4B20-B589-A051EA9FBE76}" type="sibTrans" cxnId="{87E376DB-A6F1-4901-8F00-626AF1C7BCDC}">
      <dgm:prSet/>
      <dgm:spPr/>
      <dgm:t>
        <a:bodyPr/>
        <a:lstStyle/>
        <a:p>
          <a:endParaRPr lang="en-US"/>
        </a:p>
      </dgm:t>
    </dgm:pt>
    <dgm:pt modelId="{4D3758E5-A4E2-430F-8188-CDC5678BD52A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Workforce Development</a:t>
          </a:r>
          <a:endParaRPr lang="en-US" dirty="0">
            <a:solidFill>
              <a:schemeClr val="tx1"/>
            </a:solidFill>
          </a:endParaRPr>
        </a:p>
      </dgm:t>
    </dgm:pt>
    <dgm:pt modelId="{F4121E39-F855-485A-9335-57FD97EF44F7}" type="parTrans" cxnId="{017F604E-C109-4704-8D6D-24AC048295B9}">
      <dgm:prSet/>
      <dgm:spPr/>
      <dgm:t>
        <a:bodyPr/>
        <a:lstStyle/>
        <a:p>
          <a:endParaRPr lang="en-US"/>
        </a:p>
      </dgm:t>
    </dgm:pt>
    <dgm:pt modelId="{61EC716A-A6C4-4595-950B-353583C9B7D0}" type="sibTrans" cxnId="{017F604E-C109-4704-8D6D-24AC048295B9}">
      <dgm:prSet/>
      <dgm:spPr/>
      <dgm:t>
        <a:bodyPr/>
        <a:lstStyle/>
        <a:p>
          <a:endParaRPr lang="en-US"/>
        </a:p>
      </dgm:t>
    </dgm:pt>
    <dgm:pt modelId="{99BAEBA5-E466-492F-B7F4-9A6C8097EA87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EMS</a:t>
          </a:r>
          <a:endParaRPr lang="en-US" dirty="0">
            <a:solidFill>
              <a:schemeClr val="tx1"/>
            </a:solidFill>
          </a:endParaRPr>
        </a:p>
      </dgm:t>
    </dgm:pt>
    <dgm:pt modelId="{B638710C-B0D7-4C8E-9EA6-39ED40493A68}" type="parTrans" cxnId="{340B4C25-ABA8-4D45-9C92-8AEA5E927BD2}">
      <dgm:prSet/>
      <dgm:spPr/>
      <dgm:t>
        <a:bodyPr/>
        <a:lstStyle/>
        <a:p>
          <a:endParaRPr lang="en-US"/>
        </a:p>
      </dgm:t>
    </dgm:pt>
    <dgm:pt modelId="{75B2B707-CFCD-4303-A263-923752BB8581}" type="sibTrans" cxnId="{340B4C25-ABA8-4D45-9C92-8AEA5E927BD2}">
      <dgm:prSet/>
      <dgm:spPr/>
      <dgm:t>
        <a:bodyPr/>
        <a:lstStyle/>
        <a:p>
          <a:endParaRPr lang="en-US"/>
        </a:p>
      </dgm:t>
    </dgm:pt>
    <dgm:pt modelId="{E57CB2D1-D471-4DEA-AE9B-AE10178BA19B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Provider Executive Committee</a:t>
          </a:r>
          <a:endParaRPr lang="en-US" dirty="0">
            <a:solidFill>
              <a:schemeClr val="tx1"/>
            </a:solidFill>
          </a:endParaRPr>
        </a:p>
      </dgm:t>
    </dgm:pt>
    <dgm:pt modelId="{459D2AC6-3954-42CF-B129-58FAC7A433DE}" type="parTrans" cxnId="{B25501A8-B2AD-44E7-931A-EB5267848A94}">
      <dgm:prSet/>
      <dgm:spPr/>
      <dgm:t>
        <a:bodyPr/>
        <a:lstStyle/>
        <a:p>
          <a:endParaRPr lang="en-US"/>
        </a:p>
      </dgm:t>
    </dgm:pt>
    <dgm:pt modelId="{11A8B176-681C-4AA6-A469-F89E34292129}" type="sibTrans" cxnId="{B25501A8-B2AD-44E7-931A-EB5267848A94}">
      <dgm:prSet/>
      <dgm:spPr/>
      <dgm:t>
        <a:bodyPr/>
        <a:lstStyle/>
        <a:p>
          <a:endParaRPr lang="en-US"/>
        </a:p>
      </dgm:t>
    </dgm:pt>
    <dgm:pt modelId="{D16B3C03-5926-4223-B664-FDEFC5FCC3DB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Executive Steering Committee</a:t>
          </a:r>
          <a:endParaRPr lang="en-US" dirty="0">
            <a:solidFill>
              <a:schemeClr val="tx1"/>
            </a:solidFill>
          </a:endParaRPr>
        </a:p>
      </dgm:t>
    </dgm:pt>
    <dgm:pt modelId="{607F246C-AC21-4989-833E-61040349314C}" type="parTrans" cxnId="{2B279E0E-0374-452C-AF15-9CB70294445B}">
      <dgm:prSet/>
      <dgm:spPr/>
      <dgm:t>
        <a:bodyPr/>
        <a:lstStyle/>
        <a:p>
          <a:endParaRPr lang="en-US"/>
        </a:p>
      </dgm:t>
    </dgm:pt>
    <dgm:pt modelId="{03CC2097-7949-4289-8C96-80C4A897065C}" type="sibTrans" cxnId="{2B279E0E-0374-452C-AF15-9CB70294445B}">
      <dgm:prSet/>
      <dgm:spPr/>
      <dgm:t>
        <a:bodyPr/>
        <a:lstStyle/>
        <a:p>
          <a:endParaRPr lang="en-US"/>
        </a:p>
      </dgm:t>
    </dgm:pt>
    <dgm:pt modelId="{B7192F59-4C39-4EE1-AB62-2CF365FDBBDF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Managed Services Organization</a:t>
          </a:r>
          <a:endParaRPr lang="en-US" dirty="0">
            <a:solidFill>
              <a:schemeClr val="tx1"/>
            </a:solidFill>
          </a:endParaRPr>
        </a:p>
      </dgm:t>
    </dgm:pt>
    <dgm:pt modelId="{C0F4754A-10BE-4212-B44A-6328B805C8F9}" type="parTrans" cxnId="{CE2372B3-B3C0-4A66-A1EA-F35395D29468}">
      <dgm:prSet/>
      <dgm:spPr/>
      <dgm:t>
        <a:bodyPr/>
        <a:lstStyle/>
        <a:p>
          <a:endParaRPr lang="en-US"/>
        </a:p>
      </dgm:t>
    </dgm:pt>
    <dgm:pt modelId="{0C08ACCB-8806-47FB-A53A-D1E68107ABC4}" type="sibTrans" cxnId="{CE2372B3-B3C0-4A66-A1EA-F35395D29468}">
      <dgm:prSet/>
      <dgm:spPr/>
      <dgm:t>
        <a:bodyPr/>
        <a:lstStyle/>
        <a:p>
          <a:endParaRPr lang="en-US"/>
        </a:p>
      </dgm:t>
    </dgm:pt>
    <dgm:pt modelId="{4C93A2B0-E5E7-4A1B-A8B9-5A452D652BE0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Revenue Cycle WG</a:t>
          </a:r>
          <a:endParaRPr lang="en-US" dirty="0">
            <a:solidFill>
              <a:schemeClr val="tx1"/>
            </a:solidFill>
          </a:endParaRPr>
        </a:p>
      </dgm:t>
    </dgm:pt>
    <dgm:pt modelId="{1963432C-E312-45C1-BF6E-752151387928}" type="parTrans" cxnId="{E291FB7F-9EC4-446F-B5A4-43DFEB519017}">
      <dgm:prSet/>
      <dgm:spPr/>
      <dgm:t>
        <a:bodyPr/>
        <a:lstStyle/>
        <a:p>
          <a:endParaRPr lang="en-US"/>
        </a:p>
      </dgm:t>
    </dgm:pt>
    <dgm:pt modelId="{84192702-2304-4B0C-B999-1CE157E61182}" type="sibTrans" cxnId="{E291FB7F-9EC4-446F-B5A4-43DFEB519017}">
      <dgm:prSet/>
      <dgm:spPr/>
      <dgm:t>
        <a:bodyPr/>
        <a:lstStyle/>
        <a:p>
          <a:endParaRPr lang="en-US"/>
        </a:p>
      </dgm:t>
    </dgm:pt>
    <dgm:pt modelId="{6B892309-DC22-4314-B85F-1A9D2DCA9C14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Shared Lab WG</a:t>
          </a:r>
          <a:endParaRPr lang="en-US" dirty="0">
            <a:solidFill>
              <a:schemeClr val="tx1"/>
            </a:solidFill>
          </a:endParaRPr>
        </a:p>
      </dgm:t>
    </dgm:pt>
    <dgm:pt modelId="{DEBA7C8E-CAC3-4BA4-8D27-5C1BA8C4C461}" type="parTrans" cxnId="{4318DE2E-9042-4EA9-8F78-88CFAA1E83A3}">
      <dgm:prSet/>
      <dgm:spPr/>
      <dgm:t>
        <a:bodyPr/>
        <a:lstStyle/>
        <a:p>
          <a:endParaRPr lang="en-US"/>
        </a:p>
      </dgm:t>
    </dgm:pt>
    <dgm:pt modelId="{0C374455-B634-4436-BBE3-83EBB0F5ED05}" type="sibTrans" cxnId="{4318DE2E-9042-4EA9-8F78-88CFAA1E83A3}">
      <dgm:prSet/>
      <dgm:spPr/>
      <dgm:t>
        <a:bodyPr/>
        <a:lstStyle/>
        <a:p>
          <a:endParaRPr lang="en-US"/>
        </a:p>
      </dgm:t>
    </dgm:pt>
    <dgm:pt modelId="{19057358-0283-44E8-88DE-A887CB3712D2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Group Purchasing WG</a:t>
          </a:r>
          <a:endParaRPr lang="en-US" dirty="0">
            <a:solidFill>
              <a:schemeClr val="tx1"/>
            </a:solidFill>
          </a:endParaRPr>
        </a:p>
      </dgm:t>
    </dgm:pt>
    <dgm:pt modelId="{14F4328D-881F-42CB-B1DD-9C05333D6E82}" type="parTrans" cxnId="{A58921CD-A011-49F4-B820-160165E4420A}">
      <dgm:prSet/>
      <dgm:spPr/>
      <dgm:t>
        <a:bodyPr/>
        <a:lstStyle/>
        <a:p>
          <a:endParaRPr lang="en-US"/>
        </a:p>
      </dgm:t>
    </dgm:pt>
    <dgm:pt modelId="{DD08DA1A-B9FB-48A7-8D41-F9BDF582EA8A}" type="sibTrans" cxnId="{A58921CD-A011-49F4-B820-160165E4420A}">
      <dgm:prSet/>
      <dgm:spPr/>
      <dgm:t>
        <a:bodyPr/>
        <a:lstStyle/>
        <a:p>
          <a:endParaRPr lang="en-US"/>
        </a:p>
      </dgm:t>
    </dgm:pt>
    <dgm:pt modelId="{8541E167-D3A4-4674-8EC3-CBD90BBC234C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Quality Metrics WG</a:t>
          </a:r>
          <a:endParaRPr lang="en-US" dirty="0">
            <a:solidFill>
              <a:schemeClr val="tx1"/>
            </a:solidFill>
          </a:endParaRPr>
        </a:p>
      </dgm:t>
    </dgm:pt>
    <dgm:pt modelId="{B2687535-7D5C-4233-9091-7D5F7A43C763}" type="parTrans" cxnId="{637EEFC3-7165-4D90-AA79-F77B9CE7C4D0}">
      <dgm:prSet/>
      <dgm:spPr/>
      <dgm:t>
        <a:bodyPr/>
        <a:lstStyle/>
        <a:p>
          <a:endParaRPr lang="en-US"/>
        </a:p>
      </dgm:t>
    </dgm:pt>
    <dgm:pt modelId="{6FECE10B-996D-4178-9D6B-92FDBCFDD4E1}" type="sibTrans" cxnId="{637EEFC3-7165-4D90-AA79-F77B9CE7C4D0}">
      <dgm:prSet/>
      <dgm:spPr/>
      <dgm:t>
        <a:bodyPr/>
        <a:lstStyle/>
        <a:p>
          <a:endParaRPr lang="en-US"/>
        </a:p>
      </dgm:t>
    </dgm:pt>
    <dgm:pt modelId="{1BD26F90-E8D5-4E0B-8D13-13B733F0513D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Care Transitions WG</a:t>
          </a:r>
          <a:endParaRPr lang="en-US" dirty="0">
            <a:solidFill>
              <a:schemeClr val="tx1"/>
            </a:solidFill>
          </a:endParaRPr>
        </a:p>
      </dgm:t>
    </dgm:pt>
    <dgm:pt modelId="{BE9E73CE-1759-4798-862F-E68606A28DDC}" type="parTrans" cxnId="{EC7C9E71-4FD4-468D-8E50-E1EAC04D2807}">
      <dgm:prSet/>
      <dgm:spPr/>
      <dgm:t>
        <a:bodyPr/>
        <a:lstStyle/>
        <a:p>
          <a:endParaRPr lang="en-US"/>
        </a:p>
      </dgm:t>
    </dgm:pt>
    <dgm:pt modelId="{76E88F85-1567-48F6-BC3C-1DB7FDB2A9FD}" type="sibTrans" cxnId="{EC7C9E71-4FD4-468D-8E50-E1EAC04D2807}">
      <dgm:prSet/>
      <dgm:spPr/>
      <dgm:t>
        <a:bodyPr/>
        <a:lstStyle/>
        <a:p>
          <a:endParaRPr lang="en-US"/>
        </a:p>
      </dgm:t>
    </dgm:pt>
    <dgm:pt modelId="{FA3A6224-0C94-4C1F-8ECD-09FBBE885413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Telemedicine WG</a:t>
          </a:r>
          <a:endParaRPr lang="en-US" dirty="0">
            <a:solidFill>
              <a:schemeClr val="tx1"/>
            </a:solidFill>
          </a:endParaRPr>
        </a:p>
      </dgm:t>
    </dgm:pt>
    <dgm:pt modelId="{CD2EA7D9-0D74-43FF-95FA-7EB2255336C2}" type="parTrans" cxnId="{31615087-A584-47C0-9D86-DFD7E6289E57}">
      <dgm:prSet/>
      <dgm:spPr/>
      <dgm:t>
        <a:bodyPr/>
        <a:lstStyle/>
        <a:p>
          <a:endParaRPr lang="en-US"/>
        </a:p>
      </dgm:t>
    </dgm:pt>
    <dgm:pt modelId="{3DE42EC6-BD38-4C9D-BFD4-A51F839E9615}" type="sibTrans" cxnId="{31615087-A584-47C0-9D86-DFD7E6289E57}">
      <dgm:prSet/>
      <dgm:spPr/>
      <dgm:t>
        <a:bodyPr/>
        <a:lstStyle/>
        <a:p>
          <a:endParaRPr lang="en-US"/>
        </a:p>
      </dgm:t>
    </dgm:pt>
    <dgm:pt modelId="{F8D45ABD-411E-478B-82C5-9F0134887CD2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HIT WG</a:t>
          </a:r>
          <a:endParaRPr lang="en-US" dirty="0">
            <a:solidFill>
              <a:schemeClr val="tx1"/>
            </a:solidFill>
          </a:endParaRPr>
        </a:p>
      </dgm:t>
    </dgm:pt>
    <dgm:pt modelId="{4881085D-A94E-4524-9F35-FCE33A800E88}" type="parTrans" cxnId="{D5A5F891-C276-4945-88B6-B9877A76B2C3}">
      <dgm:prSet/>
      <dgm:spPr/>
      <dgm:t>
        <a:bodyPr/>
        <a:lstStyle/>
        <a:p>
          <a:endParaRPr lang="en-US"/>
        </a:p>
      </dgm:t>
    </dgm:pt>
    <dgm:pt modelId="{F5C60DBB-BFB5-48DB-AE66-206C59142AC9}" type="sibTrans" cxnId="{D5A5F891-C276-4945-88B6-B9877A76B2C3}">
      <dgm:prSet/>
      <dgm:spPr/>
      <dgm:t>
        <a:bodyPr/>
        <a:lstStyle/>
        <a:p>
          <a:endParaRPr lang="en-US"/>
        </a:p>
      </dgm:t>
    </dgm:pt>
    <dgm:pt modelId="{83B75A06-FAAE-4BF1-8975-4A6FE762DF83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Behavioral Health WG</a:t>
          </a:r>
          <a:endParaRPr lang="en-US" dirty="0">
            <a:solidFill>
              <a:schemeClr val="tx1"/>
            </a:solidFill>
          </a:endParaRPr>
        </a:p>
      </dgm:t>
    </dgm:pt>
    <dgm:pt modelId="{BF9B696C-5252-42C3-8F9C-25B5CD6F6D82}" type="parTrans" cxnId="{9315F3F0-5C89-45CD-B2AE-EDF7C6FA20FE}">
      <dgm:prSet/>
      <dgm:spPr/>
      <dgm:t>
        <a:bodyPr/>
        <a:lstStyle/>
        <a:p>
          <a:endParaRPr lang="en-US"/>
        </a:p>
      </dgm:t>
    </dgm:pt>
    <dgm:pt modelId="{ACD62D23-2C67-43A5-A0CC-A661A5386BC9}" type="sibTrans" cxnId="{9315F3F0-5C89-45CD-B2AE-EDF7C6FA20FE}">
      <dgm:prSet/>
      <dgm:spPr/>
      <dgm:t>
        <a:bodyPr/>
        <a:lstStyle/>
        <a:p>
          <a:endParaRPr lang="en-US"/>
        </a:p>
      </dgm:t>
    </dgm:pt>
    <dgm:pt modelId="{DE25300C-DE85-4DE5-8B00-DB79969FE6C0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Jefferson County EMS Cooperative (JEMSCO)</a:t>
          </a:r>
          <a:endParaRPr lang="en-US" dirty="0">
            <a:solidFill>
              <a:schemeClr val="tx1"/>
            </a:solidFill>
          </a:endParaRPr>
        </a:p>
      </dgm:t>
    </dgm:pt>
    <dgm:pt modelId="{691A00D1-5BC0-4AF6-B23C-574640AE74DA}" type="parTrans" cxnId="{A7831370-EBFF-457F-A5DC-5B325029BD21}">
      <dgm:prSet/>
      <dgm:spPr/>
      <dgm:t>
        <a:bodyPr/>
        <a:lstStyle/>
        <a:p>
          <a:endParaRPr lang="en-US"/>
        </a:p>
      </dgm:t>
    </dgm:pt>
    <dgm:pt modelId="{9F4FDE3E-79B0-416E-AB5F-92BB3A6DA4C0}" type="sibTrans" cxnId="{A7831370-EBFF-457F-A5DC-5B325029BD21}">
      <dgm:prSet/>
      <dgm:spPr/>
      <dgm:t>
        <a:bodyPr/>
        <a:lstStyle/>
        <a:p>
          <a:endParaRPr lang="en-US"/>
        </a:p>
      </dgm:t>
    </dgm:pt>
    <dgm:pt modelId="{D4813BA7-548F-4961-98C2-7B3492D99E35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Technology</a:t>
          </a:r>
          <a:endParaRPr lang="en-US" dirty="0">
            <a:solidFill>
              <a:schemeClr val="tx1"/>
            </a:solidFill>
          </a:endParaRPr>
        </a:p>
      </dgm:t>
    </dgm:pt>
    <dgm:pt modelId="{8EA21FC6-378B-45EF-B399-F9DC84679AB3}" type="parTrans" cxnId="{04D03F5A-E177-46C9-AF77-73C1C8FAD528}">
      <dgm:prSet/>
      <dgm:spPr/>
      <dgm:t>
        <a:bodyPr/>
        <a:lstStyle/>
        <a:p>
          <a:endParaRPr lang="en-US"/>
        </a:p>
      </dgm:t>
    </dgm:pt>
    <dgm:pt modelId="{B4F20534-AB7B-4F69-A6FD-32CE498D342F}" type="sibTrans" cxnId="{04D03F5A-E177-46C9-AF77-73C1C8FAD528}">
      <dgm:prSet/>
      <dgm:spPr/>
      <dgm:t>
        <a:bodyPr/>
        <a:lstStyle/>
        <a:p>
          <a:endParaRPr lang="en-US"/>
        </a:p>
      </dgm:t>
    </dgm:pt>
    <dgm:pt modelId="{2A1443C4-2CA4-464F-90E5-2816278880BE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North Country Health Information Partnership</a:t>
          </a:r>
          <a:endParaRPr lang="en-US" dirty="0">
            <a:solidFill>
              <a:schemeClr val="tx1"/>
            </a:solidFill>
          </a:endParaRPr>
        </a:p>
      </dgm:t>
    </dgm:pt>
    <dgm:pt modelId="{BC859459-9AD4-4BA2-A777-E87A27125EA8}" type="parTrans" cxnId="{DD660AD4-2E33-40F0-8B9B-24F65C940859}">
      <dgm:prSet/>
      <dgm:spPr/>
      <dgm:t>
        <a:bodyPr/>
        <a:lstStyle/>
        <a:p>
          <a:endParaRPr lang="en-US"/>
        </a:p>
      </dgm:t>
    </dgm:pt>
    <dgm:pt modelId="{1857D8E0-A806-4F05-B57D-182FB1FB9F1B}" type="sibTrans" cxnId="{DD660AD4-2E33-40F0-8B9B-24F65C940859}">
      <dgm:prSet/>
      <dgm:spPr/>
      <dgm:t>
        <a:bodyPr/>
        <a:lstStyle/>
        <a:p>
          <a:endParaRPr lang="en-US"/>
        </a:p>
      </dgm:t>
    </dgm:pt>
    <dgm:pt modelId="{0C8EAEA1-C0CC-4052-8065-45354C5E3D44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External Partners</a:t>
          </a:r>
          <a:endParaRPr lang="en-US" dirty="0">
            <a:solidFill>
              <a:schemeClr val="tx1"/>
            </a:solidFill>
          </a:endParaRPr>
        </a:p>
      </dgm:t>
    </dgm:pt>
    <dgm:pt modelId="{FD2499CA-EA0D-4D74-B50E-6FF84B947896}" type="parTrans" cxnId="{062BBDA1-AB97-4934-BF75-C5AE3A686C63}">
      <dgm:prSet/>
      <dgm:spPr/>
      <dgm:t>
        <a:bodyPr/>
        <a:lstStyle/>
        <a:p>
          <a:endParaRPr lang="en-US"/>
        </a:p>
      </dgm:t>
    </dgm:pt>
    <dgm:pt modelId="{C839EC3D-B7A9-45FE-A50A-BD21996BE8AA}" type="sibTrans" cxnId="{062BBDA1-AB97-4934-BF75-C5AE3A686C63}">
      <dgm:prSet/>
      <dgm:spPr/>
      <dgm:t>
        <a:bodyPr/>
        <a:lstStyle/>
        <a:p>
          <a:endParaRPr lang="en-US"/>
        </a:p>
      </dgm:t>
    </dgm:pt>
    <dgm:pt modelId="{FBE05FC4-B883-4CB2-BDCB-F16593A6E911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North Country Healthcare Providers</a:t>
          </a:r>
          <a:endParaRPr lang="en-US" dirty="0">
            <a:solidFill>
              <a:schemeClr val="tx1"/>
            </a:solidFill>
          </a:endParaRPr>
        </a:p>
      </dgm:t>
    </dgm:pt>
    <dgm:pt modelId="{188A41C9-5668-437C-B84B-251C84308121}" type="parTrans" cxnId="{939D25E8-7A55-425E-8B86-CB55733D3852}">
      <dgm:prSet/>
      <dgm:spPr/>
      <dgm:t>
        <a:bodyPr/>
        <a:lstStyle/>
        <a:p>
          <a:endParaRPr lang="en-US"/>
        </a:p>
      </dgm:t>
    </dgm:pt>
    <dgm:pt modelId="{2A372AFF-181A-4E23-9F5C-52346C580600}" type="sibTrans" cxnId="{939D25E8-7A55-425E-8B86-CB55733D3852}">
      <dgm:prSet/>
      <dgm:spPr/>
      <dgm:t>
        <a:bodyPr/>
        <a:lstStyle/>
        <a:p>
          <a:endParaRPr lang="en-US"/>
        </a:p>
      </dgm:t>
    </dgm:pt>
    <dgm:pt modelId="{A93A10CC-5588-4F21-B4C7-05C3431D755A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Adirondack Champlain Telemedicine Information Network </a:t>
          </a:r>
          <a:endParaRPr lang="en-US" dirty="0">
            <a:solidFill>
              <a:schemeClr val="tx1"/>
            </a:solidFill>
          </a:endParaRPr>
        </a:p>
      </dgm:t>
    </dgm:pt>
    <dgm:pt modelId="{F1E82325-4373-4EB2-9531-E6D48106844E}" type="parTrans" cxnId="{161CFC6A-8763-4B0D-8F79-FC3A8C130847}">
      <dgm:prSet/>
      <dgm:spPr/>
      <dgm:t>
        <a:bodyPr/>
        <a:lstStyle/>
        <a:p>
          <a:endParaRPr lang="en-US"/>
        </a:p>
      </dgm:t>
    </dgm:pt>
    <dgm:pt modelId="{268604E5-F295-4593-89ED-CA29BDDD5F89}" type="sibTrans" cxnId="{161CFC6A-8763-4B0D-8F79-FC3A8C130847}">
      <dgm:prSet/>
      <dgm:spPr/>
      <dgm:t>
        <a:bodyPr/>
        <a:lstStyle/>
        <a:p>
          <a:endParaRPr lang="en-US"/>
        </a:p>
      </dgm:t>
    </dgm:pt>
    <dgm:pt modelId="{0928EC78-E1FE-44AF-B7E9-7A14B3F82F6B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North Country Health Compass</a:t>
          </a:r>
          <a:endParaRPr lang="en-US" dirty="0">
            <a:solidFill>
              <a:schemeClr val="tx1"/>
            </a:solidFill>
          </a:endParaRPr>
        </a:p>
      </dgm:t>
    </dgm:pt>
    <dgm:pt modelId="{EDE3BB75-84B9-4B6C-9576-049602A5FB93}" type="parTrans" cxnId="{1003F58C-A051-40FD-823F-916377E28EEE}">
      <dgm:prSet/>
      <dgm:spPr/>
      <dgm:t>
        <a:bodyPr/>
        <a:lstStyle/>
        <a:p>
          <a:endParaRPr lang="en-US"/>
        </a:p>
      </dgm:t>
    </dgm:pt>
    <dgm:pt modelId="{8F995474-1C40-4E67-9EA2-F8D99869089B}" type="sibTrans" cxnId="{1003F58C-A051-40FD-823F-916377E28EEE}">
      <dgm:prSet/>
      <dgm:spPr/>
      <dgm:t>
        <a:bodyPr/>
        <a:lstStyle/>
        <a:p>
          <a:endParaRPr lang="en-US"/>
        </a:p>
      </dgm:t>
    </dgm:pt>
    <dgm:pt modelId="{E0873272-296A-47C5-B5FB-422588134A74}" type="pres">
      <dgm:prSet presAssocID="{BFC10B68-06D9-4AF7-A878-2362494DE5B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A58A9A4-D3CA-4708-85DA-751E0742C741}" type="pres">
      <dgm:prSet presAssocID="{6B43B549-354C-4A84-B129-AF3F3E503711}" presName="hierRoot1" presStyleCnt="0">
        <dgm:presLayoutVars>
          <dgm:hierBranch val="init"/>
        </dgm:presLayoutVars>
      </dgm:prSet>
      <dgm:spPr/>
    </dgm:pt>
    <dgm:pt modelId="{E217C995-77BC-4D63-A3AC-171F720D9B06}" type="pres">
      <dgm:prSet presAssocID="{6B43B549-354C-4A84-B129-AF3F3E503711}" presName="rootComposite1" presStyleCnt="0"/>
      <dgm:spPr/>
    </dgm:pt>
    <dgm:pt modelId="{E99823BE-E964-4D33-9681-932F6A0238CF}" type="pres">
      <dgm:prSet presAssocID="{6B43B549-354C-4A84-B129-AF3F3E503711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EFEA863-D0C8-425D-A812-529F3CD14A0F}" type="pres">
      <dgm:prSet presAssocID="{6B43B549-354C-4A84-B129-AF3F3E503711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A8A43DB-EB07-4DED-8ED8-5BCF579A6016}" type="pres">
      <dgm:prSet presAssocID="{6B43B549-354C-4A84-B129-AF3F3E503711}" presName="hierChild2" presStyleCnt="0"/>
      <dgm:spPr/>
    </dgm:pt>
    <dgm:pt modelId="{F9AD0477-AA74-4ED6-AA78-931753BC023D}" type="pres">
      <dgm:prSet presAssocID="{45B2F92F-4F7D-4694-B8F4-2CFA3B920102}" presName="Name37" presStyleLbl="parChTrans1D2" presStyleIdx="0" presStyleCnt="6"/>
      <dgm:spPr/>
      <dgm:t>
        <a:bodyPr/>
        <a:lstStyle/>
        <a:p>
          <a:endParaRPr lang="en-US"/>
        </a:p>
      </dgm:t>
    </dgm:pt>
    <dgm:pt modelId="{59A5614C-9573-4B5B-ADC9-0CF44599E250}" type="pres">
      <dgm:prSet presAssocID="{F09637F3-4016-4CD9-8287-8CEE5A8B0536}" presName="hierRoot2" presStyleCnt="0">
        <dgm:presLayoutVars>
          <dgm:hierBranch val="init"/>
        </dgm:presLayoutVars>
      </dgm:prSet>
      <dgm:spPr/>
    </dgm:pt>
    <dgm:pt modelId="{8DB9D1B2-6E02-49CF-AF8A-8D5214D4AC0D}" type="pres">
      <dgm:prSet presAssocID="{F09637F3-4016-4CD9-8287-8CEE5A8B0536}" presName="rootComposite" presStyleCnt="0"/>
      <dgm:spPr/>
    </dgm:pt>
    <dgm:pt modelId="{CAC81933-A8B7-49A5-AE7A-8319C0E67286}" type="pres">
      <dgm:prSet presAssocID="{F09637F3-4016-4CD9-8287-8CEE5A8B0536}" presName="rootText" presStyleLbl="node2" presStyleIdx="0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7F707EF-2316-48E6-9514-E9C3149C7466}" type="pres">
      <dgm:prSet presAssocID="{F09637F3-4016-4CD9-8287-8CEE5A8B0536}" presName="rootConnector" presStyleLbl="node2" presStyleIdx="0" presStyleCnt="6"/>
      <dgm:spPr/>
      <dgm:t>
        <a:bodyPr/>
        <a:lstStyle/>
        <a:p>
          <a:endParaRPr lang="en-US"/>
        </a:p>
      </dgm:t>
    </dgm:pt>
    <dgm:pt modelId="{ECA79E91-C66E-44C6-8E93-2533C4D565E1}" type="pres">
      <dgm:prSet presAssocID="{F09637F3-4016-4CD9-8287-8CEE5A8B0536}" presName="hierChild4" presStyleCnt="0"/>
      <dgm:spPr/>
    </dgm:pt>
    <dgm:pt modelId="{2F66A5A4-CF16-4257-92C3-0E25F3E5E38E}" type="pres">
      <dgm:prSet presAssocID="{607F246C-AC21-4989-833E-61040349314C}" presName="Name37" presStyleLbl="parChTrans1D3" presStyleIdx="0" presStyleCnt="11"/>
      <dgm:spPr/>
      <dgm:t>
        <a:bodyPr/>
        <a:lstStyle/>
        <a:p>
          <a:endParaRPr lang="en-US"/>
        </a:p>
      </dgm:t>
    </dgm:pt>
    <dgm:pt modelId="{472345EB-3FF0-4A74-AD59-96ED1B0A8D5A}" type="pres">
      <dgm:prSet presAssocID="{D16B3C03-5926-4223-B664-FDEFC5FCC3DB}" presName="hierRoot2" presStyleCnt="0">
        <dgm:presLayoutVars>
          <dgm:hierBranch val="init"/>
        </dgm:presLayoutVars>
      </dgm:prSet>
      <dgm:spPr/>
    </dgm:pt>
    <dgm:pt modelId="{9AB75E14-03C9-492C-8FBB-BB9D5EE4A730}" type="pres">
      <dgm:prSet presAssocID="{D16B3C03-5926-4223-B664-FDEFC5FCC3DB}" presName="rootComposite" presStyleCnt="0"/>
      <dgm:spPr/>
    </dgm:pt>
    <dgm:pt modelId="{3BAB14AE-C420-47E9-98BD-67F3A2281BF1}" type="pres">
      <dgm:prSet presAssocID="{D16B3C03-5926-4223-B664-FDEFC5FCC3DB}" presName="rootText" presStyleLbl="node3" presStyleIdx="0" presStyleCnt="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2806646-6305-40C4-A0F4-03BD33904832}" type="pres">
      <dgm:prSet presAssocID="{D16B3C03-5926-4223-B664-FDEFC5FCC3DB}" presName="rootConnector" presStyleLbl="node3" presStyleIdx="0" presStyleCnt="11"/>
      <dgm:spPr/>
      <dgm:t>
        <a:bodyPr/>
        <a:lstStyle/>
        <a:p>
          <a:endParaRPr lang="en-US"/>
        </a:p>
      </dgm:t>
    </dgm:pt>
    <dgm:pt modelId="{609E65CE-B321-4856-8C9B-C411E6C9FB86}" type="pres">
      <dgm:prSet presAssocID="{D16B3C03-5926-4223-B664-FDEFC5FCC3DB}" presName="hierChild4" presStyleCnt="0"/>
      <dgm:spPr/>
    </dgm:pt>
    <dgm:pt modelId="{3460D137-F66B-4417-88A0-66E964C86CBE}" type="pres">
      <dgm:prSet presAssocID="{C0F4754A-10BE-4212-B44A-6328B805C8F9}" presName="Name37" presStyleLbl="parChTrans1D4" presStyleIdx="0" presStyleCnt="4"/>
      <dgm:spPr/>
      <dgm:t>
        <a:bodyPr/>
        <a:lstStyle/>
        <a:p>
          <a:endParaRPr lang="en-US"/>
        </a:p>
      </dgm:t>
    </dgm:pt>
    <dgm:pt modelId="{BA8A65E2-CBC4-447A-84DA-3FE40F807FC9}" type="pres">
      <dgm:prSet presAssocID="{B7192F59-4C39-4EE1-AB62-2CF365FDBBDF}" presName="hierRoot2" presStyleCnt="0">
        <dgm:presLayoutVars>
          <dgm:hierBranch val="init"/>
        </dgm:presLayoutVars>
      </dgm:prSet>
      <dgm:spPr/>
    </dgm:pt>
    <dgm:pt modelId="{A298C5AE-D39E-42D5-9D2D-743364A26A2D}" type="pres">
      <dgm:prSet presAssocID="{B7192F59-4C39-4EE1-AB62-2CF365FDBBDF}" presName="rootComposite" presStyleCnt="0"/>
      <dgm:spPr/>
    </dgm:pt>
    <dgm:pt modelId="{A6BAD0B5-5AB9-463F-92E1-DA98F21704E2}" type="pres">
      <dgm:prSet presAssocID="{B7192F59-4C39-4EE1-AB62-2CF365FDBBDF}" presName="rootText" presStyleLbl="node4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46DEE8-C894-43BB-806A-C5C93773CA85}" type="pres">
      <dgm:prSet presAssocID="{B7192F59-4C39-4EE1-AB62-2CF365FDBBDF}" presName="rootConnector" presStyleLbl="node4" presStyleIdx="0" presStyleCnt="4"/>
      <dgm:spPr/>
      <dgm:t>
        <a:bodyPr/>
        <a:lstStyle/>
        <a:p>
          <a:endParaRPr lang="en-US"/>
        </a:p>
      </dgm:t>
    </dgm:pt>
    <dgm:pt modelId="{D3F8B2AC-830E-465C-81BA-AE88EAF83828}" type="pres">
      <dgm:prSet presAssocID="{B7192F59-4C39-4EE1-AB62-2CF365FDBBDF}" presName="hierChild4" presStyleCnt="0"/>
      <dgm:spPr/>
    </dgm:pt>
    <dgm:pt modelId="{F167765E-A4E2-4FE1-A077-FA6EBD839F9C}" type="pres">
      <dgm:prSet presAssocID="{1963432C-E312-45C1-BF6E-752151387928}" presName="Name37" presStyleLbl="parChTrans1D4" presStyleIdx="1" presStyleCnt="4"/>
      <dgm:spPr/>
      <dgm:t>
        <a:bodyPr/>
        <a:lstStyle/>
        <a:p>
          <a:endParaRPr lang="en-US"/>
        </a:p>
      </dgm:t>
    </dgm:pt>
    <dgm:pt modelId="{18E9EB3C-F0A1-410A-8D56-E3AC96109445}" type="pres">
      <dgm:prSet presAssocID="{4C93A2B0-E5E7-4A1B-A8B9-5A452D652BE0}" presName="hierRoot2" presStyleCnt="0">
        <dgm:presLayoutVars>
          <dgm:hierBranch val="init"/>
        </dgm:presLayoutVars>
      </dgm:prSet>
      <dgm:spPr/>
    </dgm:pt>
    <dgm:pt modelId="{920484DE-D3CF-4242-A760-487D69CF4BBE}" type="pres">
      <dgm:prSet presAssocID="{4C93A2B0-E5E7-4A1B-A8B9-5A452D652BE0}" presName="rootComposite" presStyleCnt="0"/>
      <dgm:spPr/>
    </dgm:pt>
    <dgm:pt modelId="{2E699D32-59DC-45C7-A6CF-CA6FCE58AA69}" type="pres">
      <dgm:prSet presAssocID="{4C93A2B0-E5E7-4A1B-A8B9-5A452D652BE0}" presName="rootText" presStyleLbl="node4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AD4F39-EADD-4788-8DEB-53A0C156CC22}" type="pres">
      <dgm:prSet presAssocID="{4C93A2B0-E5E7-4A1B-A8B9-5A452D652BE0}" presName="rootConnector" presStyleLbl="node4" presStyleIdx="1" presStyleCnt="4"/>
      <dgm:spPr/>
      <dgm:t>
        <a:bodyPr/>
        <a:lstStyle/>
        <a:p>
          <a:endParaRPr lang="en-US"/>
        </a:p>
      </dgm:t>
    </dgm:pt>
    <dgm:pt modelId="{B2953C83-89A0-4999-B3A2-DC952814437E}" type="pres">
      <dgm:prSet presAssocID="{4C93A2B0-E5E7-4A1B-A8B9-5A452D652BE0}" presName="hierChild4" presStyleCnt="0"/>
      <dgm:spPr/>
    </dgm:pt>
    <dgm:pt modelId="{162C29AF-99A9-4298-B9A7-12623E54A4C8}" type="pres">
      <dgm:prSet presAssocID="{4C93A2B0-E5E7-4A1B-A8B9-5A452D652BE0}" presName="hierChild5" presStyleCnt="0"/>
      <dgm:spPr/>
    </dgm:pt>
    <dgm:pt modelId="{83E20EFF-7B1C-4768-A5FE-EC6404FC440B}" type="pres">
      <dgm:prSet presAssocID="{DEBA7C8E-CAC3-4BA4-8D27-5C1BA8C4C461}" presName="Name37" presStyleLbl="parChTrans1D4" presStyleIdx="2" presStyleCnt="4"/>
      <dgm:spPr/>
      <dgm:t>
        <a:bodyPr/>
        <a:lstStyle/>
        <a:p>
          <a:endParaRPr lang="en-US"/>
        </a:p>
      </dgm:t>
    </dgm:pt>
    <dgm:pt modelId="{0B6B435A-D6A6-4066-85ED-9EF2511CFF4C}" type="pres">
      <dgm:prSet presAssocID="{6B892309-DC22-4314-B85F-1A9D2DCA9C14}" presName="hierRoot2" presStyleCnt="0">
        <dgm:presLayoutVars>
          <dgm:hierBranch val="init"/>
        </dgm:presLayoutVars>
      </dgm:prSet>
      <dgm:spPr/>
    </dgm:pt>
    <dgm:pt modelId="{6CA14123-5481-49D3-A65B-AD4747C2578E}" type="pres">
      <dgm:prSet presAssocID="{6B892309-DC22-4314-B85F-1A9D2DCA9C14}" presName="rootComposite" presStyleCnt="0"/>
      <dgm:spPr/>
    </dgm:pt>
    <dgm:pt modelId="{FB6FF1F7-2B78-4499-9D63-39A7C44DA91A}" type="pres">
      <dgm:prSet presAssocID="{6B892309-DC22-4314-B85F-1A9D2DCA9C14}" presName="rootText" presStyleLbl="node4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7ACE0F7-25F0-4853-A917-617CE4F73E30}" type="pres">
      <dgm:prSet presAssocID="{6B892309-DC22-4314-B85F-1A9D2DCA9C14}" presName="rootConnector" presStyleLbl="node4" presStyleIdx="2" presStyleCnt="4"/>
      <dgm:spPr/>
      <dgm:t>
        <a:bodyPr/>
        <a:lstStyle/>
        <a:p>
          <a:endParaRPr lang="en-US"/>
        </a:p>
      </dgm:t>
    </dgm:pt>
    <dgm:pt modelId="{51E882E4-9809-485D-B761-CB46D5DA123C}" type="pres">
      <dgm:prSet presAssocID="{6B892309-DC22-4314-B85F-1A9D2DCA9C14}" presName="hierChild4" presStyleCnt="0"/>
      <dgm:spPr/>
    </dgm:pt>
    <dgm:pt modelId="{C77BDF18-456A-4964-923B-758542CC5450}" type="pres">
      <dgm:prSet presAssocID="{6B892309-DC22-4314-B85F-1A9D2DCA9C14}" presName="hierChild5" presStyleCnt="0"/>
      <dgm:spPr/>
    </dgm:pt>
    <dgm:pt modelId="{F40E0CB9-108E-4170-A69B-FE000A8E2C74}" type="pres">
      <dgm:prSet presAssocID="{14F4328D-881F-42CB-B1DD-9C05333D6E82}" presName="Name37" presStyleLbl="parChTrans1D4" presStyleIdx="3" presStyleCnt="4"/>
      <dgm:spPr/>
      <dgm:t>
        <a:bodyPr/>
        <a:lstStyle/>
        <a:p>
          <a:endParaRPr lang="en-US"/>
        </a:p>
      </dgm:t>
    </dgm:pt>
    <dgm:pt modelId="{3F6EDF25-DFCE-4794-8681-216B51B62C4E}" type="pres">
      <dgm:prSet presAssocID="{19057358-0283-44E8-88DE-A887CB3712D2}" presName="hierRoot2" presStyleCnt="0">
        <dgm:presLayoutVars>
          <dgm:hierBranch val="init"/>
        </dgm:presLayoutVars>
      </dgm:prSet>
      <dgm:spPr/>
    </dgm:pt>
    <dgm:pt modelId="{CA52A340-8CE6-4B03-B5AE-3E13CF6436A7}" type="pres">
      <dgm:prSet presAssocID="{19057358-0283-44E8-88DE-A887CB3712D2}" presName="rootComposite" presStyleCnt="0"/>
      <dgm:spPr/>
    </dgm:pt>
    <dgm:pt modelId="{2DBDC073-6A38-4945-890D-B042CFAF346B}" type="pres">
      <dgm:prSet presAssocID="{19057358-0283-44E8-88DE-A887CB3712D2}" presName="rootText" presStyleLbl="node4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CEA03A8-0CBC-483C-944A-F1E13C2924A5}" type="pres">
      <dgm:prSet presAssocID="{19057358-0283-44E8-88DE-A887CB3712D2}" presName="rootConnector" presStyleLbl="node4" presStyleIdx="3" presStyleCnt="4"/>
      <dgm:spPr/>
      <dgm:t>
        <a:bodyPr/>
        <a:lstStyle/>
        <a:p>
          <a:endParaRPr lang="en-US"/>
        </a:p>
      </dgm:t>
    </dgm:pt>
    <dgm:pt modelId="{D7C09CD1-22BE-4346-8C77-DB653AC05A44}" type="pres">
      <dgm:prSet presAssocID="{19057358-0283-44E8-88DE-A887CB3712D2}" presName="hierChild4" presStyleCnt="0"/>
      <dgm:spPr/>
    </dgm:pt>
    <dgm:pt modelId="{374E853E-8849-426D-B727-0ACF174AF1FD}" type="pres">
      <dgm:prSet presAssocID="{19057358-0283-44E8-88DE-A887CB3712D2}" presName="hierChild5" presStyleCnt="0"/>
      <dgm:spPr/>
    </dgm:pt>
    <dgm:pt modelId="{23EFEE8D-EA31-469A-BFD0-A82B93F7FAD9}" type="pres">
      <dgm:prSet presAssocID="{B7192F59-4C39-4EE1-AB62-2CF365FDBBDF}" presName="hierChild5" presStyleCnt="0"/>
      <dgm:spPr/>
    </dgm:pt>
    <dgm:pt modelId="{234DEF74-78C5-4390-97DE-445E35EC1329}" type="pres">
      <dgm:prSet presAssocID="{D16B3C03-5926-4223-B664-FDEFC5FCC3DB}" presName="hierChild5" presStyleCnt="0"/>
      <dgm:spPr/>
    </dgm:pt>
    <dgm:pt modelId="{CD3AFF24-E576-4EE7-8C1F-20AC24045ECE}" type="pres">
      <dgm:prSet presAssocID="{F09637F3-4016-4CD9-8287-8CEE5A8B0536}" presName="hierChild5" presStyleCnt="0"/>
      <dgm:spPr/>
    </dgm:pt>
    <dgm:pt modelId="{46FADC86-9C5E-4807-BA29-8C648B05FC22}" type="pres">
      <dgm:prSet presAssocID="{8EA21FC6-378B-45EF-B399-F9DC84679AB3}" presName="Name37" presStyleLbl="parChTrans1D2" presStyleIdx="1" presStyleCnt="6"/>
      <dgm:spPr/>
      <dgm:t>
        <a:bodyPr/>
        <a:lstStyle/>
        <a:p>
          <a:endParaRPr lang="en-US"/>
        </a:p>
      </dgm:t>
    </dgm:pt>
    <dgm:pt modelId="{C284B774-E679-4DA6-841B-F5BF105943F2}" type="pres">
      <dgm:prSet presAssocID="{D4813BA7-548F-4961-98C2-7B3492D99E35}" presName="hierRoot2" presStyleCnt="0">
        <dgm:presLayoutVars>
          <dgm:hierBranch val="init"/>
        </dgm:presLayoutVars>
      </dgm:prSet>
      <dgm:spPr/>
    </dgm:pt>
    <dgm:pt modelId="{45EA2400-869B-4D25-834C-65A9A0149709}" type="pres">
      <dgm:prSet presAssocID="{D4813BA7-548F-4961-98C2-7B3492D99E35}" presName="rootComposite" presStyleCnt="0"/>
      <dgm:spPr/>
    </dgm:pt>
    <dgm:pt modelId="{052334BE-456F-4D27-9F8C-AFBBCCA87013}" type="pres">
      <dgm:prSet presAssocID="{D4813BA7-548F-4961-98C2-7B3492D99E35}" presName="rootText" presStyleLbl="node2" presStyleIdx="1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0CE4EB6-0654-4617-8B7E-E4E5FF55E880}" type="pres">
      <dgm:prSet presAssocID="{D4813BA7-548F-4961-98C2-7B3492D99E35}" presName="rootConnector" presStyleLbl="node2" presStyleIdx="1" presStyleCnt="6"/>
      <dgm:spPr/>
      <dgm:t>
        <a:bodyPr/>
        <a:lstStyle/>
        <a:p>
          <a:endParaRPr lang="en-US"/>
        </a:p>
      </dgm:t>
    </dgm:pt>
    <dgm:pt modelId="{1179A9A2-D456-4C3C-ABE6-7AF0A6D2E57F}" type="pres">
      <dgm:prSet presAssocID="{D4813BA7-548F-4961-98C2-7B3492D99E35}" presName="hierChild4" presStyleCnt="0"/>
      <dgm:spPr/>
    </dgm:pt>
    <dgm:pt modelId="{8D28D2C9-DE94-467D-A1DD-B61D6F41B414}" type="pres">
      <dgm:prSet presAssocID="{BC859459-9AD4-4BA2-A777-E87A27125EA8}" presName="Name37" presStyleLbl="parChTrans1D3" presStyleIdx="1" presStyleCnt="11"/>
      <dgm:spPr/>
      <dgm:t>
        <a:bodyPr/>
        <a:lstStyle/>
        <a:p>
          <a:endParaRPr lang="en-US"/>
        </a:p>
      </dgm:t>
    </dgm:pt>
    <dgm:pt modelId="{A7BDB7B9-7425-4AA1-8389-66B230034635}" type="pres">
      <dgm:prSet presAssocID="{2A1443C4-2CA4-464F-90E5-2816278880BE}" presName="hierRoot2" presStyleCnt="0">
        <dgm:presLayoutVars>
          <dgm:hierBranch val="init"/>
        </dgm:presLayoutVars>
      </dgm:prSet>
      <dgm:spPr/>
    </dgm:pt>
    <dgm:pt modelId="{9B24F226-A425-484F-9237-8AE67FAB6909}" type="pres">
      <dgm:prSet presAssocID="{2A1443C4-2CA4-464F-90E5-2816278880BE}" presName="rootComposite" presStyleCnt="0"/>
      <dgm:spPr/>
    </dgm:pt>
    <dgm:pt modelId="{3540F20E-B829-4DF4-BE1F-0CF59D14DD13}" type="pres">
      <dgm:prSet presAssocID="{2A1443C4-2CA4-464F-90E5-2816278880BE}" presName="rootText" presStyleLbl="node3" presStyleIdx="1" presStyleCnt="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EACA0F0-B322-48B7-98A4-C0929345584F}" type="pres">
      <dgm:prSet presAssocID="{2A1443C4-2CA4-464F-90E5-2816278880BE}" presName="rootConnector" presStyleLbl="node3" presStyleIdx="1" presStyleCnt="11"/>
      <dgm:spPr/>
      <dgm:t>
        <a:bodyPr/>
        <a:lstStyle/>
        <a:p>
          <a:endParaRPr lang="en-US"/>
        </a:p>
      </dgm:t>
    </dgm:pt>
    <dgm:pt modelId="{AD590AA3-B0AF-45C1-9E42-EECD7445E1E8}" type="pres">
      <dgm:prSet presAssocID="{2A1443C4-2CA4-464F-90E5-2816278880BE}" presName="hierChild4" presStyleCnt="0"/>
      <dgm:spPr/>
    </dgm:pt>
    <dgm:pt modelId="{0452EDAF-13C8-46D4-AABF-BDAEC8E62E2D}" type="pres">
      <dgm:prSet presAssocID="{2A1443C4-2CA4-464F-90E5-2816278880BE}" presName="hierChild5" presStyleCnt="0"/>
      <dgm:spPr/>
    </dgm:pt>
    <dgm:pt modelId="{12A90B29-6811-4FA8-A775-472F8D9DA727}" type="pres">
      <dgm:prSet presAssocID="{D4813BA7-548F-4961-98C2-7B3492D99E35}" presName="hierChild5" presStyleCnt="0"/>
      <dgm:spPr/>
    </dgm:pt>
    <dgm:pt modelId="{5C3F2038-EE55-4B83-A3E1-CC3988670CCC}" type="pres">
      <dgm:prSet presAssocID="{459D2AC6-3954-42CF-B129-58FAC7A433DE}" presName="Name37" presStyleLbl="parChTrans1D2" presStyleIdx="2" presStyleCnt="6"/>
      <dgm:spPr/>
      <dgm:t>
        <a:bodyPr/>
        <a:lstStyle/>
        <a:p>
          <a:endParaRPr lang="en-US"/>
        </a:p>
      </dgm:t>
    </dgm:pt>
    <dgm:pt modelId="{4651FF8C-18D2-4CAE-B7EA-79EA167FE55C}" type="pres">
      <dgm:prSet presAssocID="{E57CB2D1-D471-4DEA-AE9B-AE10178BA19B}" presName="hierRoot2" presStyleCnt="0">
        <dgm:presLayoutVars>
          <dgm:hierBranch val="init"/>
        </dgm:presLayoutVars>
      </dgm:prSet>
      <dgm:spPr/>
    </dgm:pt>
    <dgm:pt modelId="{DD37F835-41EC-4A9C-A3FA-9DECEFCFE90E}" type="pres">
      <dgm:prSet presAssocID="{E57CB2D1-D471-4DEA-AE9B-AE10178BA19B}" presName="rootComposite" presStyleCnt="0"/>
      <dgm:spPr/>
    </dgm:pt>
    <dgm:pt modelId="{F0D07751-3746-4226-BDB5-C7A423706940}" type="pres">
      <dgm:prSet presAssocID="{E57CB2D1-D471-4DEA-AE9B-AE10178BA19B}" presName="rootText" presStyleLbl="node2" presStyleIdx="2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C592685-0A48-45FC-806F-D4C38ECEB158}" type="pres">
      <dgm:prSet presAssocID="{E57CB2D1-D471-4DEA-AE9B-AE10178BA19B}" presName="rootConnector" presStyleLbl="node2" presStyleIdx="2" presStyleCnt="6"/>
      <dgm:spPr/>
      <dgm:t>
        <a:bodyPr/>
        <a:lstStyle/>
        <a:p>
          <a:endParaRPr lang="en-US"/>
        </a:p>
      </dgm:t>
    </dgm:pt>
    <dgm:pt modelId="{562A8572-0EC4-4731-96C1-9CC3DA9FAC83}" type="pres">
      <dgm:prSet presAssocID="{E57CB2D1-D471-4DEA-AE9B-AE10178BA19B}" presName="hierChild4" presStyleCnt="0"/>
      <dgm:spPr/>
    </dgm:pt>
    <dgm:pt modelId="{697240F5-4170-46B3-889D-31EB5D4F66B0}" type="pres">
      <dgm:prSet presAssocID="{B2687535-7D5C-4233-9091-7D5F7A43C763}" presName="Name37" presStyleLbl="parChTrans1D3" presStyleIdx="2" presStyleCnt="11"/>
      <dgm:spPr/>
      <dgm:t>
        <a:bodyPr/>
        <a:lstStyle/>
        <a:p>
          <a:endParaRPr lang="en-US"/>
        </a:p>
      </dgm:t>
    </dgm:pt>
    <dgm:pt modelId="{E3926F4F-56C4-4EF1-883F-738B99E7794F}" type="pres">
      <dgm:prSet presAssocID="{8541E167-D3A4-4674-8EC3-CBD90BBC234C}" presName="hierRoot2" presStyleCnt="0">
        <dgm:presLayoutVars>
          <dgm:hierBranch val="init"/>
        </dgm:presLayoutVars>
      </dgm:prSet>
      <dgm:spPr/>
    </dgm:pt>
    <dgm:pt modelId="{70462A87-F8E6-446C-924D-DDB4859C9706}" type="pres">
      <dgm:prSet presAssocID="{8541E167-D3A4-4674-8EC3-CBD90BBC234C}" presName="rootComposite" presStyleCnt="0"/>
      <dgm:spPr/>
    </dgm:pt>
    <dgm:pt modelId="{B2FD72B3-06A5-46FA-A85D-0B2A454EA7B1}" type="pres">
      <dgm:prSet presAssocID="{8541E167-D3A4-4674-8EC3-CBD90BBC234C}" presName="rootText" presStyleLbl="node3" presStyleIdx="2" presStyleCnt="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3FFE216-D484-42CB-8063-2F397C1AB095}" type="pres">
      <dgm:prSet presAssocID="{8541E167-D3A4-4674-8EC3-CBD90BBC234C}" presName="rootConnector" presStyleLbl="node3" presStyleIdx="2" presStyleCnt="11"/>
      <dgm:spPr/>
      <dgm:t>
        <a:bodyPr/>
        <a:lstStyle/>
        <a:p>
          <a:endParaRPr lang="en-US"/>
        </a:p>
      </dgm:t>
    </dgm:pt>
    <dgm:pt modelId="{9DF5AA44-354C-4C44-8E50-FAAC0DFD9CEB}" type="pres">
      <dgm:prSet presAssocID="{8541E167-D3A4-4674-8EC3-CBD90BBC234C}" presName="hierChild4" presStyleCnt="0"/>
      <dgm:spPr/>
    </dgm:pt>
    <dgm:pt modelId="{61DA4900-AB9A-47B7-8E19-2F1E8502662D}" type="pres">
      <dgm:prSet presAssocID="{8541E167-D3A4-4674-8EC3-CBD90BBC234C}" presName="hierChild5" presStyleCnt="0"/>
      <dgm:spPr/>
    </dgm:pt>
    <dgm:pt modelId="{724391BD-4CB4-4C2A-A579-CB60FAADBE13}" type="pres">
      <dgm:prSet presAssocID="{CD2EA7D9-0D74-43FF-95FA-7EB2255336C2}" presName="Name37" presStyleLbl="parChTrans1D3" presStyleIdx="3" presStyleCnt="11"/>
      <dgm:spPr/>
      <dgm:t>
        <a:bodyPr/>
        <a:lstStyle/>
        <a:p>
          <a:endParaRPr lang="en-US"/>
        </a:p>
      </dgm:t>
    </dgm:pt>
    <dgm:pt modelId="{E05A2BD5-997D-4050-AF49-924416887236}" type="pres">
      <dgm:prSet presAssocID="{FA3A6224-0C94-4C1F-8ECD-09FBBE885413}" presName="hierRoot2" presStyleCnt="0">
        <dgm:presLayoutVars>
          <dgm:hierBranch val="init"/>
        </dgm:presLayoutVars>
      </dgm:prSet>
      <dgm:spPr/>
    </dgm:pt>
    <dgm:pt modelId="{D9FAD31F-E9AB-4A49-A80A-2A41B360B200}" type="pres">
      <dgm:prSet presAssocID="{FA3A6224-0C94-4C1F-8ECD-09FBBE885413}" presName="rootComposite" presStyleCnt="0"/>
      <dgm:spPr/>
    </dgm:pt>
    <dgm:pt modelId="{87979002-93F2-4C4C-AF3D-FA77D52C8D6A}" type="pres">
      <dgm:prSet presAssocID="{FA3A6224-0C94-4C1F-8ECD-09FBBE885413}" presName="rootText" presStyleLbl="node3" presStyleIdx="3" presStyleCnt="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7201664-1B72-46A4-86A8-4A1EEF69D7F2}" type="pres">
      <dgm:prSet presAssocID="{FA3A6224-0C94-4C1F-8ECD-09FBBE885413}" presName="rootConnector" presStyleLbl="node3" presStyleIdx="3" presStyleCnt="11"/>
      <dgm:spPr/>
      <dgm:t>
        <a:bodyPr/>
        <a:lstStyle/>
        <a:p>
          <a:endParaRPr lang="en-US"/>
        </a:p>
      </dgm:t>
    </dgm:pt>
    <dgm:pt modelId="{2C35A26D-5E82-45DB-B8BD-B02AAE441049}" type="pres">
      <dgm:prSet presAssocID="{FA3A6224-0C94-4C1F-8ECD-09FBBE885413}" presName="hierChild4" presStyleCnt="0"/>
      <dgm:spPr/>
    </dgm:pt>
    <dgm:pt modelId="{5CDFDE9C-1DD7-4EEF-A427-FF24384077C3}" type="pres">
      <dgm:prSet presAssocID="{FA3A6224-0C94-4C1F-8ECD-09FBBE885413}" presName="hierChild5" presStyleCnt="0"/>
      <dgm:spPr/>
    </dgm:pt>
    <dgm:pt modelId="{66BF3D1F-C018-46FC-A79B-A8909852E78C}" type="pres">
      <dgm:prSet presAssocID="{BE9E73CE-1759-4798-862F-E68606A28DDC}" presName="Name37" presStyleLbl="parChTrans1D3" presStyleIdx="4" presStyleCnt="11"/>
      <dgm:spPr/>
      <dgm:t>
        <a:bodyPr/>
        <a:lstStyle/>
        <a:p>
          <a:endParaRPr lang="en-US"/>
        </a:p>
      </dgm:t>
    </dgm:pt>
    <dgm:pt modelId="{52A87D4D-E19C-4BC2-BF93-CEEF74068EC0}" type="pres">
      <dgm:prSet presAssocID="{1BD26F90-E8D5-4E0B-8D13-13B733F0513D}" presName="hierRoot2" presStyleCnt="0">
        <dgm:presLayoutVars>
          <dgm:hierBranch val="init"/>
        </dgm:presLayoutVars>
      </dgm:prSet>
      <dgm:spPr/>
    </dgm:pt>
    <dgm:pt modelId="{473E93F8-61AC-40FA-B421-9121CBC435FC}" type="pres">
      <dgm:prSet presAssocID="{1BD26F90-E8D5-4E0B-8D13-13B733F0513D}" presName="rootComposite" presStyleCnt="0"/>
      <dgm:spPr/>
    </dgm:pt>
    <dgm:pt modelId="{9403A95F-6CF9-40AA-87EA-37B5A6F15F1E}" type="pres">
      <dgm:prSet presAssocID="{1BD26F90-E8D5-4E0B-8D13-13B733F0513D}" presName="rootText" presStyleLbl="node3" presStyleIdx="4" presStyleCnt="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8995031-D225-4BC2-BA5E-BAB10CD27F55}" type="pres">
      <dgm:prSet presAssocID="{1BD26F90-E8D5-4E0B-8D13-13B733F0513D}" presName="rootConnector" presStyleLbl="node3" presStyleIdx="4" presStyleCnt="11"/>
      <dgm:spPr/>
      <dgm:t>
        <a:bodyPr/>
        <a:lstStyle/>
        <a:p>
          <a:endParaRPr lang="en-US"/>
        </a:p>
      </dgm:t>
    </dgm:pt>
    <dgm:pt modelId="{351AF9F7-D094-41C8-9E82-D154A3768C5F}" type="pres">
      <dgm:prSet presAssocID="{1BD26F90-E8D5-4E0B-8D13-13B733F0513D}" presName="hierChild4" presStyleCnt="0"/>
      <dgm:spPr/>
    </dgm:pt>
    <dgm:pt modelId="{FC5431D1-760B-4A04-ACA3-1D3124E573AC}" type="pres">
      <dgm:prSet presAssocID="{1BD26F90-E8D5-4E0B-8D13-13B733F0513D}" presName="hierChild5" presStyleCnt="0"/>
      <dgm:spPr/>
    </dgm:pt>
    <dgm:pt modelId="{7537D913-821F-4BA4-ADA7-C1D49508F23F}" type="pres">
      <dgm:prSet presAssocID="{E57CB2D1-D471-4DEA-AE9B-AE10178BA19B}" presName="hierChild5" presStyleCnt="0"/>
      <dgm:spPr/>
    </dgm:pt>
    <dgm:pt modelId="{4AEBBCA7-A59B-4868-B0EC-8D36873F683F}" type="pres">
      <dgm:prSet presAssocID="{F4121E39-F855-485A-9335-57FD97EF44F7}" presName="Name37" presStyleLbl="parChTrans1D2" presStyleIdx="3" presStyleCnt="6"/>
      <dgm:spPr/>
      <dgm:t>
        <a:bodyPr/>
        <a:lstStyle/>
        <a:p>
          <a:endParaRPr lang="en-US"/>
        </a:p>
      </dgm:t>
    </dgm:pt>
    <dgm:pt modelId="{F23F79FA-B1F9-46DD-906F-3D9F3880E260}" type="pres">
      <dgm:prSet presAssocID="{4D3758E5-A4E2-430F-8188-CDC5678BD52A}" presName="hierRoot2" presStyleCnt="0">
        <dgm:presLayoutVars>
          <dgm:hierBranch val="init"/>
        </dgm:presLayoutVars>
      </dgm:prSet>
      <dgm:spPr/>
    </dgm:pt>
    <dgm:pt modelId="{D7C7FD0F-58C6-47AC-897C-C3D59313C60F}" type="pres">
      <dgm:prSet presAssocID="{4D3758E5-A4E2-430F-8188-CDC5678BD52A}" presName="rootComposite" presStyleCnt="0"/>
      <dgm:spPr/>
    </dgm:pt>
    <dgm:pt modelId="{015A8E65-7BF2-461A-B129-FC71ABB04696}" type="pres">
      <dgm:prSet presAssocID="{4D3758E5-A4E2-430F-8188-CDC5678BD52A}" presName="rootText" presStyleLbl="node2" presStyleIdx="3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4AE8B8A-1740-4046-B12B-B1BE005D4026}" type="pres">
      <dgm:prSet presAssocID="{4D3758E5-A4E2-430F-8188-CDC5678BD52A}" presName="rootConnector" presStyleLbl="node2" presStyleIdx="3" presStyleCnt="6"/>
      <dgm:spPr/>
      <dgm:t>
        <a:bodyPr/>
        <a:lstStyle/>
        <a:p>
          <a:endParaRPr lang="en-US"/>
        </a:p>
      </dgm:t>
    </dgm:pt>
    <dgm:pt modelId="{797FF32E-8035-4112-9DFD-F4B3C147F1CF}" type="pres">
      <dgm:prSet presAssocID="{4D3758E5-A4E2-430F-8188-CDC5678BD52A}" presName="hierChild4" presStyleCnt="0"/>
      <dgm:spPr/>
    </dgm:pt>
    <dgm:pt modelId="{0D8F2680-1D63-43A4-8833-FC090A39F6CA}" type="pres">
      <dgm:prSet presAssocID="{4881085D-A94E-4524-9F35-FCE33A800E88}" presName="Name37" presStyleLbl="parChTrans1D3" presStyleIdx="5" presStyleCnt="11"/>
      <dgm:spPr/>
      <dgm:t>
        <a:bodyPr/>
        <a:lstStyle/>
        <a:p>
          <a:endParaRPr lang="en-US"/>
        </a:p>
      </dgm:t>
    </dgm:pt>
    <dgm:pt modelId="{13142B70-E713-4963-B0EE-F5FD5E8F227F}" type="pres">
      <dgm:prSet presAssocID="{F8D45ABD-411E-478B-82C5-9F0134887CD2}" presName="hierRoot2" presStyleCnt="0">
        <dgm:presLayoutVars>
          <dgm:hierBranch val="init"/>
        </dgm:presLayoutVars>
      </dgm:prSet>
      <dgm:spPr/>
    </dgm:pt>
    <dgm:pt modelId="{EA4FB5BE-E35B-4FFB-AD76-119A3984B148}" type="pres">
      <dgm:prSet presAssocID="{F8D45ABD-411E-478B-82C5-9F0134887CD2}" presName="rootComposite" presStyleCnt="0"/>
      <dgm:spPr/>
    </dgm:pt>
    <dgm:pt modelId="{AB7B1C4F-E15E-4966-A08B-D4D4F4B5B75B}" type="pres">
      <dgm:prSet presAssocID="{F8D45ABD-411E-478B-82C5-9F0134887CD2}" presName="rootText" presStyleLbl="node3" presStyleIdx="5" presStyleCnt="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2DCCC84-2BB9-4D5B-9A34-6E344B52982E}" type="pres">
      <dgm:prSet presAssocID="{F8D45ABD-411E-478B-82C5-9F0134887CD2}" presName="rootConnector" presStyleLbl="node3" presStyleIdx="5" presStyleCnt="11"/>
      <dgm:spPr/>
      <dgm:t>
        <a:bodyPr/>
        <a:lstStyle/>
        <a:p>
          <a:endParaRPr lang="en-US"/>
        </a:p>
      </dgm:t>
    </dgm:pt>
    <dgm:pt modelId="{8C91102B-E826-44EF-AD6C-648484824B49}" type="pres">
      <dgm:prSet presAssocID="{F8D45ABD-411E-478B-82C5-9F0134887CD2}" presName="hierChild4" presStyleCnt="0"/>
      <dgm:spPr/>
    </dgm:pt>
    <dgm:pt modelId="{EE3527B6-93D2-41C9-8579-6C71223EA7D5}" type="pres">
      <dgm:prSet presAssocID="{F8D45ABD-411E-478B-82C5-9F0134887CD2}" presName="hierChild5" presStyleCnt="0"/>
      <dgm:spPr/>
    </dgm:pt>
    <dgm:pt modelId="{062FA68F-B4EA-4B02-9967-E3436D098550}" type="pres">
      <dgm:prSet presAssocID="{BF9B696C-5252-42C3-8F9C-25B5CD6F6D82}" presName="Name37" presStyleLbl="parChTrans1D3" presStyleIdx="6" presStyleCnt="11"/>
      <dgm:spPr/>
      <dgm:t>
        <a:bodyPr/>
        <a:lstStyle/>
        <a:p>
          <a:endParaRPr lang="en-US"/>
        </a:p>
      </dgm:t>
    </dgm:pt>
    <dgm:pt modelId="{B9604FC0-E0AB-4459-85FB-8034824323EB}" type="pres">
      <dgm:prSet presAssocID="{83B75A06-FAAE-4BF1-8975-4A6FE762DF83}" presName="hierRoot2" presStyleCnt="0">
        <dgm:presLayoutVars>
          <dgm:hierBranch val="init"/>
        </dgm:presLayoutVars>
      </dgm:prSet>
      <dgm:spPr/>
    </dgm:pt>
    <dgm:pt modelId="{18F45028-0BAD-4A56-920B-28BB3CC20768}" type="pres">
      <dgm:prSet presAssocID="{83B75A06-FAAE-4BF1-8975-4A6FE762DF83}" presName="rootComposite" presStyleCnt="0"/>
      <dgm:spPr/>
    </dgm:pt>
    <dgm:pt modelId="{AF5080E4-D67B-4D80-BD21-021A85DB629D}" type="pres">
      <dgm:prSet presAssocID="{83B75A06-FAAE-4BF1-8975-4A6FE762DF83}" presName="rootText" presStyleLbl="node3" presStyleIdx="6" presStyleCnt="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17DD4DA-D095-4821-9CBD-3118B86DE293}" type="pres">
      <dgm:prSet presAssocID="{83B75A06-FAAE-4BF1-8975-4A6FE762DF83}" presName="rootConnector" presStyleLbl="node3" presStyleIdx="6" presStyleCnt="11"/>
      <dgm:spPr/>
      <dgm:t>
        <a:bodyPr/>
        <a:lstStyle/>
        <a:p>
          <a:endParaRPr lang="en-US"/>
        </a:p>
      </dgm:t>
    </dgm:pt>
    <dgm:pt modelId="{62EFFC1D-D1A9-4117-BC2F-5136B2A4D276}" type="pres">
      <dgm:prSet presAssocID="{83B75A06-FAAE-4BF1-8975-4A6FE762DF83}" presName="hierChild4" presStyleCnt="0"/>
      <dgm:spPr/>
    </dgm:pt>
    <dgm:pt modelId="{91CC83D9-E8D0-4593-8707-F36C1D5B567D}" type="pres">
      <dgm:prSet presAssocID="{83B75A06-FAAE-4BF1-8975-4A6FE762DF83}" presName="hierChild5" presStyleCnt="0"/>
      <dgm:spPr/>
    </dgm:pt>
    <dgm:pt modelId="{78B6D5E0-4751-4F46-B051-3D7019ADF48D}" type="pres">
      <dgm:prSet presAssocID="{4D3758E5-A4E2-430F-8188-CDC5678BD52A}" presName="hierChild5" presStyleCnt="0"/>
      <dgm:spPr/>
    </dgm:pt>
    <dgm:pt modelId="{20ACD615-F462-49AB-A86B-8179B6C7F68B}" type="pres">
      <dgm:prSet presAssocID="{B638710C-B0D7-4C8E-9EA6-39ED40493A68}" presName="Name37" presStyleLbl="parChTrans1D2" presStyleIdx="4" presStyleCnt="6"/>
      <dgm:spPr/>
      <dgm:t>
        <a:bodyPr/>
        <a:lstStyle/>
        <a:p>
          <a:endParaRPr lang="en-US"/>
        </a:p>
      </dgm:t>
    </dgm:pt>
    <dgm:pt modelId="{CD3C0B2C-8D5C-43EA-8B15-60FAC62861D4}" type="pres">
      <dgm:prSet presAssocID="{99BAEBA5-E466-492F-B7F4-9A6C8097EA87}" presName="hierRoot2" presStyleCnt="0">
        <dgm:presLayoutVars>
          <dgm:hierBranch val="init"/>
        </dgm:presLayoutVars>
      </dgm:prSet>
      <dgm:spPr/>
    </dgm:pt>
    <dgm:pt modelId="{8D43A650-19A9-45AB-9660-23175467E124}" type="pres">
      <dgm:prSet presAssocID="{99BAEBA5-E466-492F-B7F4-9A6C8097EA87}" presName="rootComposite" presStyleCnt="0"/>
      <dgm:spPr/>
    </dgm:pt>
    <dgm:pt modelId="{2BC1D238-A15C-4106-A7F2-1AA598EB321E}" type="pres">
      <dgm:prSet presAssocID="{99BAEBA5-E466-492F-B7F4-9A6C8097EA87}" presName="rootText" presStyleLbl="node2" presStyleIdx="4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5A810AC-E1D5-441A-84BB-91955D4A5156}" type="pres">
      <dgm:prSet presAssocID="{99BAEBA5-E466-492F-B7F4-9A6C8097EA87}" presName="rootConnector" presStyleLbl="node2" presStyleIdx="4" presStyleCnt="6"/>
      <dgm:spPr/>
      <dgm:t>
        <a:bodyPr/>
        <a:lstStyle/>
        <a:p>
          <a:endParaRPr lang="en-US"/>
        </a:p>
      </dgm:t>
    </dgm:pt>
    <dgm:pt modelId="{D5449621-D7FB-4B79-8427-74B6C7C4B47E}" type="pres">
      <dgm:prSet presAssocID="{99BAEBA5-E466-492F-B7F4-9A6C8097EA87}" presName="hierChild4" presStyleCnt="0"/>
      <dgm:spPr/>
    </dgm:pt>
    <dgm:pt modelId="{7DCA51BA-0093-47DB-8641-9C6610B9D676}" type="pres">
      <dgm:prSet presAssocID="{691A00D1-5BC0-4AF6-B23C-574640AE74DA}" presName="Name37" presStyleLbl="parChTrans1D3" presStyleIdx="7" presStyleCnt="11"/>
      <dgm:spPr/>
      <dgm:t>
        <a:bodyPr/>
        <a:lstStyle/>
        <a:p>
          <a:endParaRPr lang="en-US"/>
        </a:p>
      </dgm:t>
    </dgm:pt>
    <dgm:pt modelId="{346B6CD4-1FF3-48FA-9857-9571A7DA914A}" type="pres">
      <dgm:prSet presAssocID="{DE25300C-DE85-4DE5-8B00-DB79969FE6C0}" presName="hierRoot2" presStyleCnt="0">
        <dgm:presLayoutVars>
          <dgm:hierBranch val="init"/>
        </dgm:presLayoutVars>
      </dgm:prSet>
      <dgm:spPr/>
    </dgm:pt>
    <dgm:pt modelId="{65C13571-E195-4E12-89CC-7B204A616238}" type="pres">
      <dgm:prSet presAssocID="{DE25300C-DE85-4DE5-8B00-DB79969FE6C0}" presName="rootComposite" presStyleCnt="0"/>
      <dgm:spPr/>
    </dgm:pt>
    <dgm:pt modelId="{41578AD3-23CD-4089-B14F-976DA15F8FD3}" type="pres">
      <dgm:prSet presAssocID="{DE25300C-DE85-4DE5-8B00-DB79969FE6C0}" presName="rootText" presStyleLbl="node3" presStyleIdx="7" presStyleCnt="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B0B6B5D-AE9D-4816-9A76-A207E7AF78B6}" type="pres">
      <dgm:prSet presAssocID="{DE25300C-DE85-4DE5-8B00-DB79969FE6C0}" presName="rootConnector" presStyleLbl="node3" presStyleIdx="7" presStyleCnt="11"/>
      <dgm:spPr/>
      <dgm:t>
        <a:bodyPr/>
        <a:lstStyle/>
        <a:p>
          <a:endParaRPr lang="en-US"/>
        </a:p>
      </dgm:t>
    </dgm:pt>
    <dgm:pt modelId="{916E078D-4DA1-40B1-BC43-13AECDE9394E}" type="pres">
      <dgm:prSet presAssocID="{DE25300C-DE85-4DE5-8B00-DB79969FE6C0}" presName="hierChild4" presStyleCnt="0"/>
      <dgm:spPr/>
    </dgm:pt>
    <dgm:pt modelId="{0CED708E-BB18-46B4-A701-0DDDE1956A66}" type="pres">
      <dgm:prSet presAssocID="{DE25300C-DE85-4DE5-8B00-DB79969FE6C0}" presName="hierChild5" presStyleCnt="0"/>
      <dgm:spPr/>
    </dgm:pt>
    <dgm:pt modelId="{C4161F75-1543-4A34-A302-A17D3EDD5AFA}" type="pres">
      <dgm:prSet presAssocID="{99BAEBA5-E466-492F-B7F4-9A6C8097EA87}" presName="hierChild5" presStyleCnt="0"/>
      <dgm:spPr/>
    </dgm:pt>
    <dgm:pt modelId="{2BCCAA7B-D0B3-4AE9-9AD8-01FEA2F16CD8}" type="pres">
      <dgm:prSet presAssocID="{FD2499CA-EA0D-4D74-B50E-6FF84B947896}" presName="Name37" presStyleLbl="parChTrans1D2" presStyleIdx="5" presStyleCnt="6"/>
      <dgm:spPr/>
      <dgm:t>
        <a:bodyPr/>
        <a:lstStyle/>
        <a:p>
          <a:endParaRPr lang="en-US"/>
        </a:p>
      </dgm:t>
    </dgm:pt>
    <dgm:pt modelId="{76A7F4D0-0D2E-4DA9-9FC4-2A37D5845488}" type="pres">
      <dgm:prSet presAssocID="{0C8EAEA1-C0CC-4052-8065-45354C5E3D44}" presName="hierRoot2" presStyleCnt="0">
        <dgm:presLayoutVars>
          <dgm:hierBranch val="init"/>
        </dgm:presLayoutVars>
      </dgm:prSet>
      <dgm:spPr/>
    </dgm:pt>
    <dgm:pt modelId="{0348FEA9-E107-4C65-AD43-6C5D0B38E8B7}" type="pres">
      <dgm:prSet presAssocID="{0C8EAEA1-C0CC-4052-8065-45354C5E3D44}" presName="rootComposite" presStyleCnt="0"/>
      <dgm:spPr/>
    </dgm:pt>
    <dgm:pt modelId="{2E3E866D-993B-4C87-9269-DE8CCEEBF8A8}" type="pres">
      <dgm:prSet presAssocID="{0C8EAEA1-C0CC-4052-8065-45354C5E3D44}" presName="rootText" presStyleLbl="node2" presStyleIdx="5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2A9D7F9-1181-46E0-A7E0-030D728B25C6}" type="pres">
      <dgm:prSet presAssocID="{0C8EAEA1-C0CC-4052-8065-45354C5E3D44}" presName="rootConnector" presStyleLbl="node2" presStyleIdx="5" presStyleCnt="6"/>
      <dgm:spPr/>
      <dgm:t>
        <a:bodyPr/>
        <a:lstStyle/>
        <a:p>
          <a:endParaRPr lang="en-US"/>
        </a:p>
      </dgm:t>
    </dgm:pt>
    <dgm:pt modelId="{CC051796-18C5-461D-981F-E38444ABFFA9}" type="pres">
      <dgm:prSet presAssocID="{0C8EAEA1-C0CC-4052-8065-45354C5E3D44}" presName="hierChild4" presStyleCnt="0"/>
      <dgm:spPr/>
    </dgm:pt>
    <dgm:pt modelId="{8FDEF4CF-8A48-40D6-8A4E-9FC3AB8FE1A5}" type="pres">
      <dgm:prSet presAssocID="{188A41C9-5668-437C-B84B-251C84308121}" presName="Name37" presStyleLbl="parChTrans1D3" presStyleIdx="8" presStyleCnt="11"/>
      <dgm:spPr/>
      <dgm:t>
        <a:bodyPr/>
        <a:lstStyle/>
        <a:p>
          <a:endParaRPr lang="en-US"/>
        </a:p>
      </dgm:t>
    </dgm:pt>
    <dgm:pt modelId="{2FA8D395-0BC2-4CF0-BAA0-CB19F334059A}" type="pres">
      <dgm:prSet presAssocID="{FBE05FC4-B883-4CB2-BDCB-F16593A6E911}" presName="hierRoot2" presStyleCnt="0">
        <dgm:presLayoutVars>
          <dgm:hierBranch val="init"/>
        </dgm:presLayoutVars>
      </dgm:prSet>
      <dgm:spPr/>
    </dgm:pt>
    <dgm:pt modelId="{814D5E41-2E3B-402A-83DC-FA44BB5A76D7}" type="pres">
      <dgm:prSet presAssocID="{FBE05FC4-B883-4CB2-BDCB-F16593A6E911}" presName="rootComposite" presStyleCnt="0"/>
      <dgm:spPr/>
    </dgm:pt>
    <dgm:pt modelId="{ADE6E28C-719D-4BEB-9D17-C6EEB4FF20D6}" type="pres">
      <dgm:prSet presAssocID="{FBE05FC4-B883-4CB2-BDCB-F16593A6E911}" presName="rootText" presStyleLbl="node3" presStyleIdx="8" presStyleCnt="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888C05A-56B0-4D17-866A-1580ECD70DC7}" type="pres">
      <dgm:prSet presAssocID="{FBE05FC4-B883-4CB2-BDCB-F16593A6E911}" presName="rootConnector" presStyleLbl="node3" presStyleIdx="8" presStyleCnt="11"/>
      <dgm:spPr/>
      <dgm:t>
        <a:bodyPr/>
        <a:lstStyle/>
        <a:p>
          <a:endParaRPr lang="en-US"/>
        </a:p>
      </dgm:t>
    </dgm:pt>
    <dgm:pt modelId="{20737069-0B73-491B-8A29-C033950B98E3}" type="pres">
      <dgm:prSet presAssocID="{FBE05FC4-B883-4CB2-BDCB-F16593A6E911}" presName="hierChild4" presStyleCnt="0"/>
      <dgm:spPr/>
    </dgm:pt>
    <dgm:pt modelId="{8591EDAB-CA07-4886-A9A9-5333550FD54D}" type="pres">
      <dgm:prSet presAssocID="{FBE05FC4-B883-4CB2-BDCB-F16593A6E911}" presName="hierChild5" presStyleCnt="0"/>
      <dgm:spPr/>
    </dgm:pt>
    <dgm:pt modelId="{27869D6F-81BA-4197-AF70-1FBA5B143E12}" type="pres">
      <dgm:prSet presAssocID="{F1E82325-4373-4EB2-9531-E6D48106844E}" presName="Name37" presStyleLbl="parChTrans1D3" presStyleIdx="9" presStyleCnt="11"/>
      <dgm:spPr/>
      <dgm:t>
        <a:bodyPr/>
        <a:lstStyle/>
        <a:p>
          <a:endParaRPr lang="en-US"/>
        </a:p>
      </dgm:t>
    </dgm:pt>
    <dgm:pt modelId="{187AB5E2-34F4-4663-88F8-C54577AA236C}" type="pres">
      <dgm:prSet presAssocID="{A93A10CC-5588-4F21-B4C7-05C3431D755A}" presName="hierRoot2" presStyleCnt="0">
        <dgm:presLayoutVars>
          <dgm:hierBranch val="init"/>
        </dgm:presLayoutVars>
      </dgm:prSet>
      <dgm:spPr/>
    </dgm:pt>
    <dgm:pt modelId="{34478B20-097C-4BA4-BBC4-0F8D5B6C48F0}" type="pres">
      <dgm:prSet presAssocID="{A93A10CC-5588-4F21-B4C7-05C3431D755A}" presName="rootComposite" presStyleCnt="0"/>
      <dgm:spPr/>
    </dgm:pt>
    <dgm:pt modelId="{44D99B42-1A35-4DDA-A8A9-1527A0749EDE}" type="pres">
      <dgm:prSet presAssocID="{A93A10CC-5588-4F21-B4C7-05C3431D755A}" presName="rootText" presStyleLbl="node3" presStyleIdx="9" presStyleCnt="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242C08A-98C5-4512-A330-A3B1228D91C6}" type="pres">
      <dgm:prSet presAssocID="{A93A10CC-5588-4F21-B4C7-05C3431D755A}" presName="rootConnector" presStyleLbl="node3" presStyleIdx="9" presStyleCnt="11"/>
      <dgm:spPr/>
      <dgm:t>
        <a:bodyPr/>
        <a:lstStyle/>
        <a:p>
          <a:endParaRPr lang="en-US"/>
        </a:p>
      </dgm:t>
    </dgm:pt>
    <dgm:pt modelId="{A7833A95-9ABB-4CCF-B24E-9308E1FFC787}" type="pres">
      <dgm:prSet presAssocID="{A93A10CC-5588-4F21-B4C7-05C3431D755A}" presName="hierChild4" presStyleCnt="0"/>
      <dgm:spPr/>
    </dgm:pt>
    <dgm:pt modelId="{BFA93B98-CB36-4273-A890-92B1235293FF}" type="pres">
      <dgm:prSet presAssocID="{A93A10CC-5588-4F21-B4C7-05C3431D755A}" presName="hierChild5" presStyleCnt="0"/>
      <dgm:spPr/>
    </dgm:pt>
    <dgm:pt modelId="{97494DC5-ABB2-463F-B7F5-E47A7DDDB76E}" type="pres">
      <dgm:prSet presAssocID="{EDE3BB75-84B9-4B6C-9576-049602A5FB93}" presName="Name37" presStyleLbl="parChTrans1D3" presStyleIdx="10" presStyleCnt="11"/>
      <dgm:spPr/>
      <dgm:t>
        <a:bodyPr/>
        <a:lstStyle/>
        <a:p>
          <a:endParaRPr lang="en-US"/>
        </a:p>
      </dgm:t>
    </dgm:pt>
    <dgm:pt modelId="{B08D9157-286A-4DB3-A89F-A42A0699B9DD}" type="pres">
      <dgm:prSet presAssocID="{0928EC78-E1FE-44AF-B7E9-7A14B3F82F6B}" presName="hierRoot2" presStyleCnt="0">
        <dgm:presLayoutVars>
          <dgm:hierBranch val="init"/>
        </dgm:presLayoutVars>
      </dgm:prSet>
      <dgm:spPr/>
    </dgm:pt>
    <dgm:pt modelId="{0CEB9B60-2117-434C-A507-8BB0C6712D46}" type="pres">
      <dgm:prSet presAssocID="{0928EC78-E1FE-44AF-B7E9-7A14B3F82F6B}" presName="rootComposite" presStyleCnt="0"/>
      <dgm:spPr/>
    </dgm:pt>
    <dgm:pt modelId="{6EA7F725-3BA9-42E2-9CAC-5B9BAE577690}" type="pres">
      <dgm:prSet presAssocID="{0928EC78-E1FE-44AF-B7E9-7A14B3F82F6B}" presName="rootText" presStyleLbl="node3" presStyleIdx="10" presStyleCnt="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9206A2A-57CF-4341-8F0C-95924453C2D7}" type="pres">
      <dgm:prSet presAssocID="{0928EC78-E1FE-44AF-B7E9-7A14B3F82F6B}" presName="rootConnector" presStyleLbl="node3" presStyleIdx="10" presStyleCnt="11"/>
      <dgm:spPr/>
      <dgm:t>
        <a:bodyPr/>
        <a:lstStyle/>
        <a:p>
          <a:endParaRPr lang="en-US"/>
        </a:p>
      </dgm:t>
    </dgm:pt>
    <dgm:pt modelId="{3AED68F7-2E22-4D31-A711-351F8589A978}" type="pres">
      <dgm:prSet presAssocID="{0928EC78-E1FE-44AF-B7E9-7A14B3F82F6B}" presName="hierChild4" presStyleCnt="0"/>
      <dgm:spPr/>
    </dgm:pt>
    <dgm:pt modelId="{429EAFC5-8848-44F1-9E96-2A2E9CCE2A0D}" type="pres">
      <dgm:prSet presAssocID="{0928EC78-E1FE-44AF-B7E9-7A14B3F82F6B}" presName="hierChild5" presStyleCnt="0"/>
      <dgm:spPr/>
    </dgm:pt>
    <dgm:pt modelId="{2485F397-9437-44D5-BB3A-B5DFAFAC00B1}" type="pres">
      <dgm:prSet presAssocID="{0C8EAEA1-C0CC-4052-8065-45354C5E3D44}" presName="hierChild5" presStyleCnt="0"/>
      <dgm:spPr/>
    </dgm:pt>
    <dgm:pt modelId="{0945653E-1EBB-4270-B8F6-A7B5D3FA6027}" type="pres">
      <dgm:prSet presAssocID="{6B43B549-354C-4A84-B129-AF3F3E503711}" presName="hierChild3" presStyleCnt="0"/>
      <dgm:spPr/>
    </dgm:pt>
  </dgm:ptLst>
  <dgm:cxnLst>
    <dgm:cxn modelId="{140732E9-C4B5-4CEE-A20F-D54250D545B7}" type="presOf" srcId="{EDE3BB75-84B9-4B6C-9576-049602A5FB93}" destId="{97494DC5-ABB2-463F-B7F5-E47A7DDDB76E}" srcOrd="0" destOrd="0" presId="urn:microsoft.com/office/officeart/2005/8/layout/orgChart1"/>
    <dgm:cxn modelId="{8B1D2E34-0F63-4801-AA6E-46D1768B8CDB}" srcId="{BFC10B68-06D9-4AF7-A878-2362494DE5B3}" destId="{6B43B549-354C-4A84-B129-AF3F3E503711}" srcOrd="0" destOrd="0" parTransId="{8AC8C446-6520-4A5B-B95D-66350172276B}" sibTransId="{94E9DBAB-3AE2-4D69-AF02-B587F6AF35F9}"/>
    <dgm:cxn modelId="{EB7ADA5E-510F-4942-93B8-509D32D0512D}" type="presOf" srcId="{1BD26F90-E8D5-4E0B-8D13-13B733F0513D}" destId="{9403A95F-6CF9-40AA-87EA-37B5A6F15F1E}" srcOrd="0" destOrd="0" presId="urn:microsoft.com/office/officeart/2005/8/layout/orgChart1"/>
    <dgm:cxn modelId="{2AA0D810-ABCD-42B6-8AA5-674C36451D4F}" type="presOf" srcId="{4D3758E5-A4E2-430F-8188-CDC5678BD52A}" destId="{015A8E65-7BF2-461A-B129-FC71ABB04696}" srcOrd="0" destOrd="0" presId="urn:microsoft.com/office/officeart/2005/8/layout/orgChart1"/>
    <dgm:cxn modelId="{97129BB1-ED0B-4B6E-8A84-09E4FA2C39FC}" type="presOf" srcId="{19057358-0283-44E8-88DE-A887CB3712D2}" destId="{2DBDC073-6A38-4945-890D-B042CFAF346B}" srcOrd="0" destOrd="0" presId="urn:microsoft.com/office/officeart/2005/8/layout/orgChart1"/>
    <dgm:cxn modelId="{CE2372B3-B3C0-4A66-A1EA-F35395D29468}" srcId="{D16B3C03-5926-4223-B664-FDEFC5FCC3DB}" destId="{B7192F59-4C39-4EE1-AB62-2CF365FDBBDF}" srcOrd="0" destOrd="0" parTransId="{C0F4754A-10BE-4212-B44A-6328B805C8F9}" sibTransId="{0C08ACCB-8806-47FB-A53A-D1E68107ABC4}"/>
    <dgm:cxn modelId="{2AECDE37-7EA4-4346-8498-AD8D8A395E01}" type="presOf" srcId="{BC859459-9AD4-4BA2-A777-E87A27125EA8}" destId="{8D28D2C9-DE94-467D-A1DD-B61D6F41B414}" srcOrd="0" destOrd="0" presId="urn:microsoft.com/office/officeart/2005/8/layout/orgChart1"/>
    <dgm:cxn modelId="{8C96D753-B1FA-4437-BF38-1C594BADB114}" type="presOf" srcId="{F09637F3-4016-4CD9-8287-8CEE5A8B0536}" destId="{CAC81933-A8B7-49A5-AE7A-8319C0E67286}" srcOrd="0" destOrd="0" presId="urn:microsoft.com/office/officeart/2005/8/layout/orgChart1"/>
    <dgm:cxn modelId="{E30475B9-EE9E-4577-B9FE-765D2A1B4128}" type="presOf" srcId="{2A1443C4-2CA4-464F-90E5-2816278880BE}" destId="{3540F20E-B829-4DF4-BE1F-0CF59D14DD13}" srcOrd="0" destOrd="0" presId="urn:microsoft.com/office/officeart/2005/8/layout/orgChart1"/>
    <dgm:cxn modelId="{75FB6A8A-7C13-4EC3-AB5F-EFDC1A539ED1}" type="presOf" srcId="{1963432C-E312-45C1-BF6E-752151387928}" destId="{F167765E-A4E2-4FE1-A077-FA6EBD839F9C}" srcOrd="0" destOrd="0" presId="urn:microsoft.com/office/officeart/2005/8/layout/orgChart1"/>
    <dgm:cxn modelId="{9DEA8B95-6F53-4C1E-831F-0A1AFDCABD91}" type="presOf" srcId="{A93A10CC-5588-4F21-B4C7-05C3431D755A}" destId="{A242C08A-98C5-4512-A330-A3B1228D91C6}" srcOrd="1" destOrd="0" presId="urn:microsoft.com/office/officeart/2005/8/layout/orgChart1"/>
    <dgm:cxn modelId="{DA7740DA-A18E-4402-914A-DFBC77E038E7}" type="presOf" srcId="{D4813BA7-548F-4961-98C2-7B3492D99E35}" destId="{052334BE-456F-4D27-9F8C-AFBBCCA87013}" srcOrd="0" destOrd="0" presId="urn:microsoft.com/office/officeart/2005/8/layout/orgChart1"/>
    <dgm:cxn modelId="{340B4C25-ABA8-4D45-9C92-8AEA5E927BD2}" srcId="{6B43B549-354C-4A84-B129-AF3F3E503711}" destId="{99BAEBA5-E466-492F-B7F4-9A6C8097EA87}" srcOrd="4" destOrd="0" parTransId="{B638710C-B0D7-4C8E-9EA6-39ED40493A68}" sibTransId="{75B2B707-CFCD-4303-A263-923752BB8581}"/>
    <dgm:cxn modelId="{4D5AD255-AA35-4E61-8656-BDBC7B69DDA6}" type="presOf" srcId="{BFC10B68-06D9-4AF7-A878-2362494DE5B3}" destId="{E0873272-296A-47C5-B5FB-422588134A74}" srcOrd="0" destOrd="0" presId="urn:microsoft.com/office/officeart/2005/8/layout/orgChart1"/>
    <dgm:cxn modelId="{103EFD5D-9EAC-4039-84D5-A4B6BB8A33B7}" type="presOf" srcId="{8541E167-D3A4-4674-8EC3-CBD90BBC234C}" destId="{D3FFE216-D484-42CB-8063-2F397C1AB095}" srcOrd="1" destOrd="0" presId="urn:microsoft.com/office/officeart/2005/8/layout/orgChart1"/>
    <dgm:cxn modelId="{7A00E4EE-91A9-4128-887D-F6B94F7C33AA}" type="presOf" srcId="{0928EC78-E1FE-44AF-B7E9-7A14B3F82F6B}" destId="{6EA7F725-3BA9-42E2-9CAC-5B9BAE577690}" srcOrd="0" destOrd="0" presId="urn:microsoft.com/office/officeart/2005/8/layout/orgChart1"/>
    <dgm:cxn modelId="{017F604E-C109-4704-8D6D-24AC048295B9}" srcId="{6B43B549-354C-4A84-B129-AF3F3E503711}" destId="{4D3758E5-A4E2-430F-8188-CDC5678BD52A}" srcOrd="3" destOrd="0" parTransId="{F4121E39-F855-485A-9335-57FD97EF44F7}" sibTransId="{61EC716A-A6C4-4595-950B-353583C9B7D0}"/>
    <dgm:cxn modelId="{FFD6270F-84B3-43E7-9154-DF79D704CDB7}" type="presOf" srcId="{DEBA7C8E-CAC3-4BA4-8D27-5C1BA8C4C461}" destId="{83E20EFF-7B1C-4768-A5FE-EC6404FC440B}" srcOrd="0" destOrd="0" presId="urn:microsoft.com/office/officeart/2005/8/layout/orgChart1"/>
    <dgm:cxn modelId="{ADF0074C-6347-407E-A808-EF99DD32A872}" type="presOf" srcId="{FBE05FC4-B883-4CB2-BDCB-F16593A6E911}" destId="{ADE6E28C-719D-4BEB-9D17-C6EEB4FF20D6}" srcOrd="0" destOrd="0" presId="urn:microsoft.com/office/officeart/2005/8/layout/orgChart1"/>
    <dgm:cxn modelId="{C5E6B897-CB40-44F0-9294-1A8A912D2F91}" type="presOf" srcId="{45B2F92F-4F7D-4694-B8F4-2CFA3B920102}" destId="{F9AD0477-AA74-4ED6-AA78-931753BC023D}" srcOrd="0" destOrd="0" presId="urn:microsoft.com/office/officeart/2005/8/layout/orgChart1"/>
    <dgm:cxn modelId="{DAAC4F59-62E9-4E79-8CC6-9B982A7BC95A}" type="presOf" srcId="{2A1443C4-2CA4-464F-90E5-2816278880BE}" destId="{9EACA0F0-B322-48B7-98A4-C0929345584F}" srcOrd="1" destOrd="0" presId="urn:microsoft.com/office/officeart/2005/8/layout/orgChart1"/>
    <dgm:cxn modelId="{F7513935-DFEE-4768-8618-862164E8EB43}" type="presOf" srcId="{FA3A6224-0C94-4C1F-8ECD-09FBBE885413}" destId="{D7201664-1B72-46A4-86A8-4A1EEF69D7F2}" srcOrd="1" destOrd="0" presId="urn:microsoft.com/office/officeart/2005/8/layout/orgChart1"/>
    <dgm:cxn modelId="{2855A052-9289-455B-9904-8673BD6A1A98}" type="presOf" srcId="{1BD26F90-E8D5-4E0B-8D13-13B733F0513D}" destId="{88995031-D225-4BC2-BA5E-BAB10CD27F55}" srcOrd="1" destOrd="0" presId="urn:microsoft.com/office/officeart/2005/8/layout/orgChart1"/>
    <dgm:cxn modelId="{E291FB7F-9EC4-446F-B5A4-43DFEB519017}" srcId="{B7192F59-4C39-4EE1-AB62-2CF365FDBBDF}" destId="{4C93A2B0-E5E7-4A1B-A8B9-5A452D652BE0}" srcOrd="0" destOrd="0" parTransId="{1963432C-E312-45C1-BF6E-752151387928}" sibTransId="{84192702-2304-4B0C-B999-1CE157E61182}"/>
    <dgm:cxn modelId="{D4DB9301-2271-4B8A-8277-3DF848C5F13B}" type="presOf" srcId="{691A00D1-5BC0-4AF6-B23C-574640AE74DA}" destId="{7DCA51BA-0093-47DB-8641-9C6610B9D676}" srcOrd="0" destOrd="0" presId="urn:microsoft.com/office/officeart/2005/8/layout/orgChart1"/>
    <dgm:cxn modelId="{A58921CD-A011-49F4-B820-160165E4420A}" srcId="{B7192F59-4C39-4EE1-AB62-2CF365FDBBDF}" destId="{19057358-0283-44E8-88DE-A887CB3712D2}" srcOrd="2" destOrd="0" parTransId="{14F4328D-881F-42CB-B1DD-9C05333D6E82}" sibTransId="{DD08DA1A-B9FB-48A7-8D41-F9BDF582EA8A}"/>
    <dgm:cxn modelId="{A7831370-EBFF-457F-A5DC-5B325029BD21}" srcId="{99BAEBA5-E466-492F-B7F4-9A6C8097EA87}" destId="{DE25300C-DE85-4DE5-8B00-DB79969FE6C0}" srcOrd="0" destOrd="0" parTransId="{691A00D1-5BC0-4AF6-B23C-574640AE74DA}" sibTransId="{9F4FDE3E-79B0-416E-AB5F-92BB3A6DA4C0}"/>
    <dgm:cxn modelId="{FC5C9FA1-771A-469C-BEFD-0ABB2AD48DD3}" type="presOf" srcId="{B2687535-7D5C-4233-9091-7D5F7A43C763}" destId="{697240F5-4170-46B3-889D-31EB5D4F66B0}" srcOrd="0" destOrd="0" presId="urn:microsoft.com/office/officeart/2005/8/layout/orgChart1"/>
    <dgm:cxn modelId="{9315F3F0-5C89-45CD-B2AE-EDF7C6FA20FE}" srcId="{4D3758E5-A4E2-430F-8188-CDC5678BD52A}" destId="{83B75A06-FAAE-4BF1-8975-4A6FE762DF83}" srcOrd="1" destOrd="0" parTransId="{BF9B696C-5252-42C3-8F9C-25B5CD6F6D82}" sibTransId="{ACD62D23-2C67-43A5-A0CC-A661A5386BC9}"/>
    <dgm:cxn modelId="{2B279E0E-0374-452C-AF15-9CB70294445B}" srcId="{F09637F3-4016-4CD9-8287-8CEE5A8B0536}" destId="{D16B3C03-5926-4223-B664-FDEFC5FCC3DB}" srcOrd="0" destOrd="0" parTransId="{607F246C-AC21-4989-833E-61040349314C}" sibTransId="{03CC2097-7949-4289-8C96-80C4A897065C}"/>
    <dgm:cxn modelId="{C121BFAA-8950-455F-9E02-10B84D43DB30}" type="presOf" srcId="{F4121E39-F855-485A-9335-57FD97EF44F7}" destId="{4AEBBCA7-A59B-4868-B0EC-8D36873F683F}" srcOrd="0" destOrd="0" presId="urn:microsoft.com/office/officeart/2005/8/layout/orgChart1"/>
    <dgm:cxn modelId="{3C080AB7-A7A9-4560-8EDA-4F670644770A}" type="presOf" srcId="{B7192F59-4C39-4EE1-AB62-2CF365FDBBDF}" destId="{A6BAD0B5-5AB9-463F-92E1-DA98F21704E2}" srcOrd="0" destOrd="0" presId="urn:microsoft.com/office/officeart/2005/8/layout/orgChart1"/>
    <dgm:cxn modelId="{3EB85D86-9755-4951-8363-5D657B5D7D6F}" type="presOf" srcId="{F8D45ABD-411E-478B-82C5-9F0134887CD2}" destId="{AB7B1C4F-E15E-4966-A08B-D4D4F4B5B75B}" srcOrd="0" destOrd="0" presId="urn:microsoft.com/office/officeart/2005/8/layout/orgChart1"/>
    <dgm:cxn modelId="{926D3354-2981-4464-B199-205187DD1BC9}" type="presOf" srcId="{8541E167-D3A4-4674-8EC3-CBD90BBC234C}" destId="{B2FD72B3-06A5-46FA-A85D-0B2A454EA7B1}" srcOrd="0" destOrd="0" presId="urn:microsoft.com/office/officeart/2005/8/layout/orgChart1"/>
    <dgm:cxn modelId="{CBE99FCD-9213-4E5A-B66E-A4C622786769}" type="presOf" srcId="{0C8EAEA1-C0CC-4052-8065-45354C5E3D44}" destId="{F2A9D7F9-1181-46E0-A7E0-030D728B25C6}" srcOrd="1" destOrd="0" presId="urn:microsoft.com/office/officeart/2005/8/layout/orgChart1"/>
    <dgm:cxn modelId="{87E376DB-A6F1-4901-8F00-626AF1C7BCDC}" srcId="{6B43B549-354C-4A84-B129-AF3F3E503711}" destId="{F09637F3-4016-4CD9-8287-8CEE5A8B0536}" srcOrd="0" destOrd="0" parTransId="{45B2F92F-4F7D-4694-B8F4-2CFA3B920102}" sibTransId="{B94D1877-CD45-4B20-B589-A051EA9FBE76}"/>
    <dgm:cxn modelId="{D5A5F891-C276-4945-88B6-B9877A76B2C3}" srcId="{4D3758E5-A4E2-430F-8188-CDC5678BD52A}" destId="{F8D45ABD-411E-478B-82C5-9F0134887CD2}" srcOrd="0" destOrd="0" parTransId="{4881085D-A94E-4524-9F35-FCE33A800E88}" sibTransId="{F5C60DBB-BFB5-48DB-AE66-206C59142AC9}"/>
    <dgm:cxn modelId="{A7FF393A-D97B-462E-A225-A0F2FD55AC9E}" type="presOf" srcId="{D16B3C03-5926-4223-B664-FDEFC5FCC3DB}" destId="{3BAB14AE-C420-47E9-98BD-67F3A2281BF1}" srcOrd="0" destOrd="0" presId="urn:microsoft.com/office/officeart/2005/8/layout/orgChart1"/>
    <dgm:cxn modelId="{B05A44EF-E269-48CD-A409-7161F7786A81}" type="presOf" srcId="{D16B3C03-5926-4223-B664-FDEFC5FCC3DB}" destId="{E2806646-6305-40C4-A0F4-03BD33904832}" srcOrd="1" destOrd="0" presId="urn:microsoft.com/office/officeart/2005/8/layout/orgChart1"/>
    <dgm:cxn modelId="{8A73E6AA-5D31-4398-AF97-0A7AF09B4C3A}" type="presOf" srcId="{FD2499CA-EA0D-4D74-B50E-6FF84B947896}" destId="{2BCCAA7B-D0B3-4AE9-9AD8-01FEA2F16CD8}" srcOrd="0" destOrd="0" presId="urn:microsoft.com/office/officeart/2005/8/layout/orgChart1"/>
    <dgm:cxn modelId="{709ABBDB-DB27-4ED0-85ED-CDFAC8751166}" type="presOf" srcId="{6B43B549-354C-4A84-B129-AF3F3E503711}" destId="{FEFEA863-D0C8-425D-A812-529F3CD14A0F}" srcOrd="1" destOrd="0" presId="urn:microsoft.com/office/officeart/2005/8/layout/orgChart1"/>
    <dgm:cxn modelId="{CB5A0976-4315-4D48-A5CA-057F09C6AB0A}" type="presOf" srcId="{4881085D-A94E-4524-9F35-FCE33A800E88}" destId="{0D8F2680-1D63-43A4-8833-FC090A39F6CA}" srcOrd="0" destOrd="0" presId="urn:microsoft.com/office/officeart/2005/8/layout/orgChart1"/>
    <dgm:cxn modelId="{0BD292B4-E4C2-49AB-ADA1-3956700DD3B5}" type="presOf" srcId="{B7192F59-4C39-4EE1-AB62-2CF365FDBBDF}" destId="{0846DEE8-C894-43BB-806A-C5C93773CA85}" srcOrd="1" destOrd="0" presId="urn:microsoft.com/office/officeart/2005/8/layout/orgChart1"/>
    <dgm:cxn modelId="{9018F94F-0682-4C0C-80AF-DD1157762E95}" type="presOf" srcId="{607F246C-AC21-4989-833E-61040349314C}" destId="{2F66A5A4-CF16-4257-92C3-0E25F3E5E38E}" srcOrd="0" destOrd="0" presId="urn:microsoft.com/office/officeart/2005/8/layout/orgChart1"/>
    <dgm:cxn modelId="{FB2EC35E-9A4B-40E7-92AC-C6C7FA19D1A0}" type="presOf" srcId="{4D3758E5-A4E2-430F-8188-CDC5678BD52A}" destId="{A4AE8B8A-1740-4046-B12B-B1BE005D4026}" srcOrd="1" destOrd="0" presId="urn:microsoft.com/office/officeart/2005/8/layout/orgChart1"/>
    <dgm:cxn modelId="{9C89B82D-F9DC-4423-86F6-67EC5450AB40}" type="presOf" srcId="{188A41C9-5668-437C-B84B-251C84308121}" destId="{8FDEF4CF-8A48-40D6-8A4E-9FC3AB8FE1A5}" srcOrd="0" destOrd="0" presId="urn:microsoft.com/office/officeart/2005/8/layout/orgChart1"/>
    <dgm:cxn modelId="{75681079-7435-417A-9532-EFD75A72F02D}" type="presOf" srcId="{6B43B549-354C-4A84-B129-AF3F3E503711}" destId="{E99823BE-E964-4D33-9681-932F6A0238CF}" srcOrd="0" destOrd="0" presId="urn:microsoft.com/office/officeart/2005/8/layout/orgChart1"/>
    <dgm:cxn modelId="{6567A40F-A576-42D8-9FD7-D7E1CD895FFD}" type="presOf" srcId="{83B75A06-FAAE-4BF1-8975-4A6FE762DF83}" destId="{217DD4DA-D095-4821-9CBD-3118B86DE293}" srcOrd="1" destOrd="0" presId="urn:microsoft.com/office/officeart/2005/8/layout/orgChart1"/>
    <dgm:cxn modelId="{F4BAA21E-9225-4644-8CAF-57A0A10A7DB3}" type="presOf" srcId="{6B892309-DC22-4314-B85F-1A9D2DCA9C14}" destId="{F7ACE0F7-25F0-4853-A917-617CE4F73E30}" srcOrd="1" destOrd="0" presId="urn:microsoft.com/office/officeart/2005/8/layout/orgChart1"/>
    <dgm:cxn modelId="{33BC9FD3-1F5D-4791-AB39-CFFFF51A8703}" type="presOf" srcId="{0C8EAEA1-C0CC-4052-8065-45354C5E3D44}" destId="{2E3E866D-993B-4C87-9269-DE8CCEEBF8A8}" srcOrd="0" destOrd="0" presId="urn:microsoft.com/office/officeart/2005/8/layout/orgChart1"/>
    <dgm:cxn modelId="{231D9711-9F4C-4173-9BFA-151EAD6B5C53}" type="presOf" srcId="{E57CB2D1-D471-4DEA-AE9B-AE10178BA19B}" destId="{F0D07751-3746-4226-BDB5-C7A423706940}" srcOrd="0" destOrd="0" presId="urn:microsoft.com/office/officeart/2005/8/layout/orgChart1"/>
    <dgm:cxn modelId="{E4A96CF5-4986-44D2-885B-F23DD8D30482}" type="presOf" srcId="{6B892309-DC22-4314-B85F-1A9D2DCA9C14}" destId="{FB6FF1F7-2B78-4499-9D63-39A7C44DA91A}" srcOrd="0" destOrd="0" presId="urn:microsoft.com/office/officeart/2005/8/layout/orgChart1"/>
    <dgm:cxn modelId="{C97E84DF-43CE-42D9-BDB1-6B7873C49385}" type="presOf" srcId="{FA3A6224-0C94-4C1F-8ECD-09FBBE885413}" destId="{87979002-93F2-4C4C-AF3D-FA77D52C8D6A}" srcOrd="0" destOrd="0" presId="urn:microsoft.com/office/officeart/2005/8/layout/orgChart1"/>
    <dgm:cxn modelId="{31615087-A584-47C0-9D86-DFD7E6289E57}" srcId="{E57CB2D1-D471-4DEA-AE9B-AE10178BA19B}" destId="{FA3A6224-0C94-4C1F-8ECD-09FBBE885413}" srcOrd="1" destOrd="0" parTransId="{CD2EA7D9-0D74-43FF-95FA-7EB2255336C2}" sibTransId="{3DE42EC6-BD38-4C9D-BFD4-A51F839E9615}"/>
    <dgm:cxn modelId="{8432765F-A659-4F80-9EBB-7F24B739A540}" type="presOf" srcId="{CD2EA7D9-0D74-43FF-95FA-7EB2255336C2}" destId="{724391BD-4CB4-4C2A-A579-CB60FAADBE13}" srcOrd="0" destOrd="0" presId="urn:microsoft.com/office/officeart/2005/8/layout/orgChart1"/>
    <dgm:cxn modelId="{4318DE2E-9042-4EA9-8F78-88CFAA1E83A3}" srcId="{B7192F59-4C39-4EE1-AB62-2CF365FDBBDF}" destId="{6B892309-DC22-4314-B85F-1A9D2DCA9C14}" srcOrd="1" destOrd="0" parTransId="{DEBA7C8E-CAC3-4BA4-8D27-5C1BA8C4C461}" sibTransId="{0C374455-B634-4436-BBE3-83EBB0F5ED05}"/>
    <dgm:cxn modelId="{04D03F5A-E177-46C9-AF77-73C1C8FAD528}" srcId="{6B43B549-354C-4A84-B129-AF3F3E503711}" destId="{D4813BA7-548F-4961-98C2-7B3492D99E35}" srcOrd="1" destOrd="0" parTransId="{8EA21FC6-378B-45EF-B399-F9DC84679AB3}" sibTransId="{B4F20534-AB7B-4F69-A6FD-32CE498D342F}"/>
    <dgm:cxn modelId="{637EEFC3-7165-4D90-AA79-F77B9CE7C4D0}" srcId="{E57CB2D1-D471-4DEA-AE9B-AE10178BA19B}" destId="{8541E167-D3A4-4674-8EC3-CBD90BBC234C}" srcOrd="0" destOrd="0" parTransId="{B2687535-7D5C-4233-9091-7D5F7A43C763}" sibTransId="{6FECE10B-996D-4178-9D6B-92FDBCFDD4E1}"/>
    <dgm:cxn modelId="{1003F58C-A051-40FD-823F-916377E28EEE}" srcId="{0C8EAEA1-C0CC-4052-8065-45354C5E3D44}" destId="{0928EC78-E1FE-44AF-B7E9-7A14B3F82F6B}" srcOrd="2" destOrd="0" parTransId="{EDE3BB75-84B9-4B6C-9576-049602A5FB93}" sibTransId="{8F995474-1C40-4E67-9EA2-F8D99869089B}"/>
    <dgm:cxn modelId="{DD660AD4-2E33-40F0-8B9B-24F65C940859}" srcId="{D4813BA7-548F-4961-98C2-7B3492D99E35}" destId="{2A1443C4-2CA4-464F-90E5-2816278880BE}" srcOrd="0" destOrd="0" parTransId="{BC859459-9AD4-4BA2-A777-E87A27125EA8}" sibTransId="{1857D8E0-A806-4F05-B57D-182FB1FB9F1B}"/>
    <dgm:cxn modelId="{161CFC6A-8763-4B0D-8F79-FC3A8C130847}" srcId="{0C8EAEA1-C0CC-4052-8065-45354C5E3D44}" destId="{A93A10CC-5588-4F21-B4C7-05C3431D755A}" srcOrd="1" destOrd="0" parTransId="{F1E82325-4373-4EB2-9531-E6D48106844E}" sibTransId="{268604E5-F295-4593-89ED-CA29BDDD5F89}"/>
    <dgm:cxn modelId="{D74E1566-43B6-4C33-A50E-A08551A693E0}" type="presOf" srcId="{19057358-0283-44E8-88DE-A887CB3712D2}" destId="{CCEA03A8-0CBC-483C-944A-F1E13C2924A5}" srcOrd="1" destOrd="0" presId="urn:microsoft.com/office/officeart/2005/8/layout/orgChart1"/>
    <dgm:cxn modelId="{EADD851A-4A45-44BC-90C8-DD93E1ABF88C}" type="presOf" srcId="{D4813BA7-548F-4961-98C2-7B3492D99E35}" destId="{70CE4EB6-0654-4617-8B7E-E4E5FF55E880}" srcOrd="1" destOrd="0" presId="urn:microsoft.com/office/officeart/2005/8/layout/orgChart1"/>
    <dgm:cxn modelId="{4CA5B22A-C65A-4143-BFC8-640A434D8337}" type="presOf" srcId="{8EA21FC6-378B-45EF-B399-F9DC84679AB3}" destId="{46FADC86-9C5E-4807-BA29-8C648B05FC22}" srcOrd="0" destOrd="0" presId="urn:microsoft.com/office/officeart/2005/8/layout/orgChart1"/>
    <dgm:cxn modelId="{C4EE1D92-CE15-4D31-AD26-4371F9735525}" type="presOf" srcId="{99BAEBA5-E466-492F-B7F4-9A6C8097EA87}" destId="{2BC1D238-A15C-4106-A7F2-1AA598EB321E}" srcOrd="0" destOrd="0" presId="urn:microsoft.com/office/officeart/2005/8/layout/orgChart1"/>
    <dgm:cxn modelId="{939D25E8-7A55-425E-8B86-CB55733D3852}" srcId="{0C8EAEA1-C0CC-4052-8065-45354C5E3D44}" destId="{FBE05FC4-B883-4CB2-BDCB-F16593A6E911}" srcOrd="0" destOrd="0" parTransId="{188A41C9-5668-437C-B84B-251C84308121}" sibTransId="{2A372AFF-181A-4E23-9F5C-52346C580600}"/>
    <dgm:cxn modelId="{BFB52B5D-2801-45B9-BBFB-1FBE6964C8C3}" type="presOf" srcId="{B638710C-B0D7-4C8E-9EA6-39ED40493A68}" destId="{20ACD615-F462-49AB-A86B-8179B6C7F68B}" srcOrd="0" destOrd="0" presId="urn:microsoft.com/office/officeart/2005/8/layout/orgChart1"/>
    <dgm:cxn modelId="{00DD4FB9-E09C-4EA2-948C-3D9ACB539AB9}" type="presOf" srcId="{FBE05FC4-B883-4CB2-BDCB-F16593A6E911}" destId="{6888C05A-56B0-4D17-866A-1580ECD70DC7}" srcOrd="1" destOrd="0" presId="urn:microsoft.com/office/officeart/2005/8/layout/orgChart1"/>
    <dgm:cxn modelId="{4AB08DCE-2300-4949-86A8-A0A92D708E2D}" type="presOf" srcId="{DE25300C-DE85-4DE5-8B00-DB79969FE6C0}" destId="{1B0B6B5D-AE9D-4816-9A76-A207E7AF78B6}" srcOrd="1" destOrd="0" presId="urn:microsoft.com/office/officeart/2005/8/layout/orgChart1"/>
    <dgm:cxn modelId="{B25501A8-B2AD-44E7-931A-EB5267848A94}" srcId="{6B43B549-354C-4A84-B129-AF3F3E503711}" destId="{E57CB2D1-D471-4DEA-AE9B-AE10178BA19B}" srcOrd="2" destOrd="0" parTransId="{459D2AC6-3954-42CF-B129-58FAC7A433DE}" sibTransId="{11A8B176-681C-4AA6-A469-F89E34292129}"/>
    <dgm:cxn modelId="{BB0D57C4-1E2E-4E16-9138-4D73D74EAAF5}" type="presOf" srcId="{BE9E73CE-1759-4798-862F-E68606A28DDC}" destId="{66BF3D1F-C018-46FC-A79B-A8909852E78C}" srcOrd="0" destOrd="0" presId="urn:microsoft.com/office/officeart/2005/8/layout/orgChart1"/>
    <dgm:cxn modelId="{A416217C-89A3-40EF-BAF6-866244CFE570}" type="presOf" srcId="{14F4328D-881F-42CB-B1DD-9C05333D6E82}" destId="{F40E0CB9-108E-4170-A69B-FE000A8E2C74}" srcOrd="0" destOrd="0" presId="urn:microsoft.com/office/officeart/2005/8/layout/orgChart1"/>
    <dgm:cxn modelId="{38B5CC42-D765-45AB-981F-CCC751975637}" type="presOf" srcId="{83B75A06-FAAE-4BF1-8975-4A6FE762DF83}" destId="{AF5080E4-D67B-4D80-BD21-021A85DB629D}" srcOrd="0" destOrd="0" presId="urn:microsoft.com/office/officeart/2005/8/layout/orgChart1"/>
    <dgm:cxn modelId="{B4DE0F71-2704-4F92-BE0E-4D2237EC87FA}" type="presOf" srcId="{DE25300C-DE85-4DE5-8B00-DB79969FE6C0}" destId="{41578AD3-23CD-4089-B14F-976DA15F8FD3}" srcOrd="0" destOrd="0" presId="urn:microsoft.com/office/officeart/2005/8/layout/orgChart1"/>
    <dgm:cxn modelId="{4FABBB2E-62FF-455C-B74B-26F733DD81F6}" type="presOf" srcId="{99BAEBA5-E466-492F-B7F4-9A6C8097EA87}" destId="{B5A810AC-E1D5-441A-84BB-91955D4A5156}" srcOrd="1" destOrd="0" presId="urn:microsoft.com/office/officeart/2005/8/layout/orgChart1"/>
    <dgm:cxn modelId="{062BBDA1-AB97-4934-BF75-C5AE3A686C63}" srcId="{6B43B549-354C-4A84-B129-AF3F3E503711}" destId="{0C8EAEA1-C0CC-4052-8065-45354C5E3D44}" srcOrd="5" destOrd="0" parTransId="{FD2499CA-EA0D-4D74-B50E-6FF84B947896}" sibTransId="{C839EC3D-B7A9-45FE-A50A-BD21996BE8AA}"/>
    <dgm:cxn modelId="{3731956F-6A48-4203-8D18-205FAB4268FB}" type="presOf" srcId="{4C93A2B0-E5E7-4A1B-A8B9-5A452D652BE0}" destId="{2E699D32-59DC-45C7-A6CF-CA6FCE58AA69}" srcOrd="0" destOrd="0" presId="urn:microsoft.com/office/officeart/2005/8/layout/orgChart1"/>
    <dgm:cxn modelId="{0F768CEB-B3B2-4DD6-8DB2-65AD5F8CB3FD}" type="presOf" srcId="{459D2AC6-3954-42CF-B129-58FAC7A433DE}" destId="{5C3F2038-EE55-4B83-A3E1-CC3988670CCC}" srcOrd="0" destOrd="0" presId="urn:microsoft.com/office/officeart/2005/8/layout/orgChart1"/>
    <dgm:cxn modelId="{EC7C9E71-4FD4-468D-8E50-E1EAC04D2807}" srcId="{E57CB2D1-D471-4DEA-AE9B-AE10178BA19B}" destId="{1BD26F90-E8D5-4E0B-8D13-13B733F0513D}" srcOrd="2" destOrd="0" parTransId="{BE9E73CE-1759-4798-862F-E68606A28DDC}" sibTransId="{76E88F85-1567-48F6-BC3C-1DB7FDB2A9FD}"/>
    <dgm:cxn modelId="{C8923A41-7641-47C4-817E-6740189E9D48}" type="presOf" srcId="{0928EC78-E1FE-44AF-B7E9-7A14B3F82F6B}" destId="{69206A2A-57CF-4341-8F0C-95924453C2D7}" srcOrd="1" destOrd="0" presId="urn:microsoft.com/office/officeart/2005/8/layout/orgChart1"/>
    <dgm:cxn modelId="{2652B95A-1D0A-47B3-92BF-B7874BEF772B}" type="presOf" srcId="{F1E82325-4373-4EB2-9531-E6D48106844E}" destId="{27869D6F-81BA-4197-AF70-1FBA5B143E12}" srcOrd="0" destOrd="0" presId="urn:microsoft.com/office/officeart/2005/8/layout/orgChart1"/>
    <dgm:cxn modelId="{17EE0A4A-761E-4A13-B3F1-16973409C9F0}" type="presOf" srcId="{BF9B696C-5252-42C3-8F9C-25B5CD6F6D82}" destId="{062FA68F-B4EA-4B02-9967-E3436D098550}" srcOrd="0" destOrd="0" presId="urn:microsoft.com/office/officeart/2005/8/layout/orgChart1"/>
    <dgm:cxn modelId="{BA578434-7CAA-4631-9DC1-1C8BA677DF31}" type="presOf" srcId="{A93A10CC-5588-4F21-B4C7-05C3431D755A}" destId="{44D99B42-1A35-4DDA-A8A9-1527A0749EDE}" srcOrd="0" destOrd="0" presId="urn:microsoft.com/office/officeart/2005/8/layout/orgChart1"/>
    <dgm:cxn modelId="{647C3B02-3DEF-434F-9DC3-F218FA3EFA29}" type="presOf" srcId="{C0F4754A-10BE-4212-B44A-6328B805C8F9}" destId="{3460D137-F66B-4417-88A0-66E964C86CBE}" srcOrd="0" destOrd="0" presId="urn:microsoft.com/office/officeart/2005/8/layout/orgChart1"/>
    <dgm:cxn modelId="{301B91A5-03B8-48DA-BA23-555365CA0186}" type="presOf" srcId="{4C93A2B0-E5E7-4A1B-A8B9-5A452D652BE0}" destId="{08AD4F39-EADD-4788-8DEB-53A0C156CC22}" srcOrd="1" destOrd="0" presId="urn:microsoft.com/office/officeart/2005/8/layout/orgChart1"/>
    <dgm:cxn modelId="{06CBB83C-9DB8-42D5-87D6-E69EDCF4D9D7}" type="presOf" srcId="{E57CB2D1-D471-4DEA-AE9B-AE10178BA19B}" destId="{AC592685-0A48-45FC-806F-D4C38ECEB158}" srcOrd="1" destOrd="0" presId="urn:microsoft.com/office/officeart/2005/8/layout/orgChart1"/>
    <dgm:cxn modelId="{9B66FFFA-FEAC-41E1-A5AF-F8F7ABCD0973}" type="presOf" srcId="{F09637F3-4016-4CD9-8287-8CEE5A8B0536}" destId="{D7F707EF-2316-48E6-9514-E9C3149C7466}" srcOrd="1" destOrd="0" presId="urn:microsoft.com/office/officeart/2005/8/layout/orgChart1"/>
    <dgm:cxn modelId="{0EF11D43-7A06-4B17-8CC9-4C7C393AD6C5}" type="presOf" srcId="{F8D45ABD-411E-478B-82C5-9F0134887CD2}" destId="{E2DCCC84-2BB9-4D5B-9A34-6E344B52982E}" srcOrd="1" destOrd="0" presId="urn:microsoft.com/office/officeart/2005/8/layout/orgChart1"/>
    <dgm:cxn modelId="{47DECDB8-13D2-4A40-BD61-58CE6BAF26E3}" type="presParOf" srcId="{E0873272-296A-47C5-B5FB-422588134A74}" destId="{CA58A9A4-D3CA-4708-85DA-751E0742C741}" srcOrd="0" destOrd="0" presId="urn:microsoft.com/office/officeart/2005/8/layout/orgChart1"/>
    <dgm:cxn modelId="{CE663A7C-0E06-48F2-B68F-EB45D5C2655D}" type="presParOf" srcId="{CA58A9A4-D3CA-4708-85DA-751E0742C741}" destId="{E217C995-77BC-4D63-A3AC-171F720D9B06}" srcOrd="0" destOrd="0" presId="urn:microsoft.com/office/officeart/2005/8/layout/orgChart1"/>
    <dgm:cxn modelId="{797AAF59-EAEB-4B7B-8BC7-D5FB8DA29D8C}" type="presParOf" srcId="{E217C995-77BC-4D63-A3AC-171F720D9B06}" destId="{E99823BE-E964-4D33-9681-932F6A0238CF}" srcOrd="0" destOrd="0" presId="urn:microsoft.com/office/officeart/2005/8/layout/orgChart1"/>
    <dgm:cxn modelId="{1D8F625B-028E-439D-B644-56AE7CBECC08}" type="presParOf" srcId="{E217C995-77BC-4D63-A3AC-171F720D9B06}" destId="{FEFEA863-D0C8-425D-A812-529F3CD14A0F}" srcOrd="1" destOrd="0" presId="urn:microsoft.com/office/officeart/2005/8/layout/orgChart1"/>
    <dgm:cxn modelId="{44DD6F5E-C0ED-48FC-A069-BA7F9D16EC95}" type="presParOf" srcId="{CA58A9A4-D3CA-4708-85DA-751E0742C741}" destId="{9A8A43DB-EB07-4DED-8ED8-5BCF579A6016}" srcOrd="1" destOrd="0" presId="urn:microsoft.com/office/officeart/2005/8/layout/orgChart1"/>
    <dgm:cxn modelId="{37412F62-5B54-4BCB-95F5-D5BA589214B0}" type="presParOf" srcId="{9A8A43DB-EB07-4DED-8ED8-5BCF579A6016}" destId="{F9AD0477-AA74-4ED6-AA78-931753BC023D}" srcOrd="0" destOrd="0" presId="urn:microsoft.com/office/officeart/2005/8/layout/orgChart1"/>
    <dgm:cxn modelId="{36CE9127-3B23-4F27-9943-F57B19A56158}" type="presParOf" srcId="{9A8A43DB-EB07-4DED-8ED8-5BCF579A6016}" destId="{59A5614C-9573-4B5B-ADC9-0CF44599E250}" srcOrd="1" destOrd="0" presId="urn:microsoft.com/office/officeart/2005/8/layout/orgChart1"/>
    <dgm:cxn modelId="{3329324E-2D26-4377-A5AA-3365220F6A3E}" type="presParOf" srcId="{59A5614C-9573-4B5B-ADC9-0CF44599E250}" destId="{8DB9D1B2-6E02-49CF-AF8A-8D5214D4AC0D}" srcOrd="0" destOrd="0" presId="urn:microsoft.com/office/officeart/2005/8/layout/orgChart1"/>
    <dgm:cxn modelId="{19C18852-1918-4FCC-9429-BF8EF14D682F}" type="presParOf" srcId="{8DB9D1B2-6E02-49CF-AF8A-8D5214D4AC0D}" destId="{CAC81933-A8B7-49A5-AE7A-8319C0E67286}" srcOrd="0" destOrd="0" presId="urn:microsoft.com/office/officeart/2005/8/layout/orgChart1"/>
    <dgm:cxn modelId="{F939E3BE-FD55-45FD-9B88-D253A5351F20}" type="presParOf" srcId="{8DB9D1B2-6E02-49CF-AF8A-8D5214D4AC0D}" destId="{D7F707EF-2316-48E6-9514-E9C3149C7466}" srcOrd="1" destOrd="0" presId="urn:microsoft.com/office/officeart/2005/8/layout/orgChart1"/>
    <dgm:cxn modelId="{04CBB410-48AC-4BC8-8B07-94BE19447449}" type="presParOf" srcId="{59A5614C-9573-4B5B-ADC9-0CF44599E250}" destId="{ECA79E91-C66E-44C6-8E93-2533C4D565E1}" srcOrd="1" destOrd="0" presId="urn:microsoft.com/office/officeart/2005/8/layout/orgChart1"/>
    <dgm:cxn modelId="{64D0C3F5-162F-4A3A-AE91-0D954850D684}" type="presParOf" srcId="{ECA79E91-C66E-44C6-8E93-2533C4D565E1}" destId="{2F66A5A4-CF16-4257-92C3-0E25F3E5E38E}" srcOrd="0" destOrd="0" presId="urn:microsoft.com/office/officeart/2005/8/layout/orgChart1"/>
    <dgm:cxn modelId="{FDC0F1DC-0EF6-4741-9E7E-8D97988DCA64}" type="presParOf" srcId="{ECA79E91-C66E-44C6-8E93-2533C4D565E1}" destId="{472345EB-3FF0-4A74-AD59-96ED1B0A8D5A}" srcOrd="1" destOrd="0" presId="urn:microsoft.com/office/officeart/2005/8/layout/orgChart1"/>
    <dgm:cxn modelId="{9539E028-4EBF-4B3A-8300-0EA5365E569B}" type="presParOf" srcId="{472345EB-3FF0-4A74-AD59-96ED1B0A8D5A}" destId="{9AB75E14-03C9-492C-8FBB-BB9D5EE4A730}" srcOrd="0" destOrd="0" presId="urn:microsoft.com/office/officeart/2005/8/layout/orgChart1"/>
    <dgm:cxn modelId="{F01DBA68-0B42-44EF-BF80-F57982D45360}" type="presParOf" srcId="{9AB75E14-03C9-492C-8FBB-BB9D5EE4A730}" destId="{3BAB14AE-C420-47E9-98BD-67F3A2281BF1}" srcOrd="0" destOrd="0" presId="urn:microsoft.com/office/officeart/2005/8/layout/orgChart1"/>
    <dgm:cxn modelId="{F90132DF-FB87-480F-A673-5781C08EE158}" type="presParOf" srcId="{9AB75E14-03C9-492C-8FBB-BB9D5EE4A730}" destId="{E2806646-6305-40C4-A0F4-03BD33904832}" srcOrd="1" destOrd="0" presId="urn:microsoft.com/office/officeart/2005/8/layout/orgChart1"/>
    <dgm:cxn modelId="{CC6558B0-5555-4072-A13B-B43AB0D5C9BF}" type="presParOf" srcId="{472345EB-3FF0-4A74-AD59-96ED1B0A8D5A}" destId="{609E65CE-B321-4856-8C9B-C411E6C9FB86}" srcOrd="1" destOrd="0" presId="urn:microsoft.com/office/officeart/2005/8/layout/orgChart1"/>
    <dgm:cxn modelId="{ED946622-C354-41AD-91BB-22D3BB950570}" type="presParOf" srcId="{609E65CE-B321-4856-8C9B-C411E6C9FB86}" destId="{3460D137-F66B-4417-88A0-66E964C86CBE}" srcOrd="0" destOrd="0" presId="urn:microsoft.com/office/officeart/2005/8/layout/orgChart1"/>
    <dgm:cxn modelId="{598D4C27-FF37-43E8-A796-63B6F5167460}" type="presParOf" srcId="{609E65CE-B321-4856-8C9B-C411E6C9FB86}" destId="{BA8A65E2-CBC4-447A-84DA-3FE40F807FC9}" srcOrd="1" destOrd="0" presId="urn:microsoft.com/office/officeart/2005/8/layout/orgChart1"/>
    <dgm:cxn modelId="{9AE3F733-FD9A-44D0-898F-DE984B200678}" type="presParOf" srcId="{BA8A65E2-CBC4-447A-84DA-3FE40F807FC9}" destId="{A298C5AE-D39E-42D5-9D2D-743364A26A2D}" srcOrd="0" destOrd="0" presId="urn:microsoft.com/office/officeart/2005/8/layout/orgChart1"/>
    <dgm:cxn modelId="{69F631E2-9A15-467C-B767-CD68559DCED8}" type="presParOf" srcId="{A298C5AE-D39E-42D5-9D2D-743364A26A2D}" destId="{A6BAD0B5-5AB9-463F-92E1-DA98F21704E2}" srcOrd="0" destOrd="0" presId="urn:microsoft.com/office/officeart/2005/8/layout/orgChart1"/>
    <dgm:cxn modelId="{746C950A-5205-4B1F-A6FF-1C8000E3C9F2}" type="presParOf" srcId="{A298C5AE-D39E-42D5-9D2D-743364A26A2D}" destId="{0846DEE8-C894-43BB-806A-C5C93773CA85}" srcOrd="1" destOrd="0" presId="urn:microsoft.com/office/officeart/2005/8/layout/orgChart1"/>
    <dgm:cxn modelId="{3E8967F5-92DC-4FA1-9550-8D713A75B3AC}" type="presParOf" srcId="{BA8A65E2-CBC4-447A-84DA-3FE40F807FC9}" destId="{D3F8B2AC-830E-465C-81BA-AE88EAF83828}" srcOrd="1" destOrd="0" presId="urn:microsoft.com/office/officeart/2005/8/layout/orgChart1"/>
    <dgm:cxn modelId="{A812A90C-6981-402A-A183-63B0499BC2E2}" type="presParOf" srcId="{D3F8B2AC-830E-465C-81BA-AE88EAF83828}" destId="{F167765E-A4E2-4FE1-A077-FA6EBD839F9C}" srcOrd="0" destOrd="0" presId="urn:microsoft.com/office/officeart/2005/8/layout/orgChart1"/>
    <dgm:cxn modelId="{949D27D1-6EDD-4661-B85F-A1A147CF18D0}" type="presParOf" srcId="{D3F8B2AC-830E-465C-81BA-AE88EAF83828}" destId="{18E9EB3C-F0A1-410A-8D56-E3AC96109445}" srcOrd="1" destOrd="0" presId="urn:microsoft.com/office/officeart/2005/8/layout/orgChart1"/>
    <dgm:cxn modelId="{061660BC-38EF-40EB-889F-C92CD10C389F}" type="presParOf" srcId="{18E9EB3C-F0A1-410A-8D56-E3AC96109445}" destId="{920484DE-D3CF-4242-A760-487D69CF4BBE}" srcOrd="0" destOrd="0" presId="urn:microsoft.com/office/officeart/2005/8/layout/orgChart1"/>
    <dgm:cxn modelId="{D38CE0D4-B77B-4B34-B595-81F130EA3CE9}" type="presParOf" srcId="{920484DE-D3CF-4242-A760-487D69CF4BBE}" destId="{2E699D32-59DC-45C7-A6CF-CA6FCE58AA69}" srcOrd="0" destOrd="0" presId="urn:microsoft.com/office/officeart/2005/8/layout/orgChart1"/>
    <dgm:cxn modelId="{90AF691A-D8E2-42F6-A929-9DF2F3C7B4AC}" type="presParOf" srcId="{920484DE-D3CF-4242-A760-487D69CF4BBE}" destId="{08AD4F39-EADD-4788-8DEB-53A0C156CC22}" srcOrd="1" destOrd="0" presId="urn:microsoft.com/office/officeart/2005/8/layout/orgChart1"/>
    <dgm:cxn modelId="{A36B3A2C-C65C-49C0-9D18-A37D601E59DD}" type="presParOf" srcId="{18E9EB3C-F0A1-410A-8D56-E3AC96109445}" destId="{B2953C83-89A0-4999-B3A2-DC952814437E}" srcOrd="1" destOrd="0" presId="urn:microsoft.com/office/officeart/2005/8/layout/orgChart1"/>
    <dgm:cxn modelId="{65C85DE2-1D5A-4D39-8777-A42C96B3C6EA}" type="presParOf" srcId="{18E9EB3C-F0A1-410A-8D56-E3AC96109445}" destId="{162C29AF-99A9-4298-B9A7-12623E54A4C8}" srcOrd="2" destOrd="0" presId="urn:microsoft.com/office/officeart/2005/8/layout/orgChart1"/>
    <dgm:cxn modelId="{B6B0FBF3-2A0A-4794-A476-B8FF97683657}" type="presParOf" srcId="{D3F8B2AC-830E-465C-81BA-AE88EAF83828}" destId="{83E20EFF-7B1C-4768-A5FE-EC6404FC440B}" srcOrd="2" destOrd="0" presId="urn:microsoft.com/office/officeart/2005/8/layout/orgChart1"/>
    <dgm:cxn modelId="{70912F96-6630-45F2-8967-6A4EA0161103}" type="presParOf" srcId="{D3F8B2AC-830E-465C-81BA-AE88EAF83828}" destId="{0B6B435A-D6A6-4066-85ED-9EF2511CFF4C}" srcOrd="3" destOrd="0" presId="urn:microsoft.com/office/officeart/2005/8/layout/orgChart1"/>
    <dgm:cxn modelId="{791CF217-6DAC-4F1B-87E5-49A1C5C1FD35}" type="presParOf" srcId="{0B6B435A-D6A6-4066-85ED-9EF2511CFF4C}" destId="{6CA14123-5481-49D3-A65B-AD4747C2578E}" srcOrd="0" destOrd="0" presId="urn:microsoft.com/office/officeart/2005/8/layout/orgChart1"/>
    <dgm:cxn modelId="{5764E85D-6B32-4112-A42B-33286FA1711D}" type="presParOf" srcId="{6CA14123-5481-49D3-A65B-AD4747C2578E}" destId="{FB6FF1F7-2B78-4499-9D63-39A7C44DA91A}" srcOrd="0" destOrd="0" presId="urn:microsoft.com/office/officeart/2005/8/layout/orgChart1"/>
    <dgm:cxn modelId="{DDF2FC34-7DC7-4FD2-A8A6-BC6367D8E8C6}" type="presParOf" srcId="{6CA14123-5481-49D3-A65B-AD4747C2578E}" destId="{F7ACE0F7-25F0-4853-A917-617CE4F73E30}" srcOrd="1" destOrd="0" presId="urn:microsoft.com/office/officeart/2005/8/layout/orgChart1"/>
    <dgm:cxn modelId="{91C89D13-CBCE-4C23-AF42-F5430D7C06DF}" type="presParOf" srcId="{0B6B435A-D6A6-4066-85ED-9EF2511CFF4C}" destId="{51E882E4-9809-485D-B761-CB46D5DA123C}" srcOrd="1" destOrd="0" presId="urn:microsoft.com/office/officeart/2005/8/layout/orgChart1"/>
    <dgm:cxn modelId="{A849210D-E7BB-476E-B96F-0C972D0F22B9}" type="presParOf" srcId="{0B6B435A-D6A6-4066-85ED-9EF2511CFF4C}" destId="{C77BDF18-456A-4964-923B-758542CC5450}" srcOrd="2" destOrd="0" presId="urn:microsoft.com/office/officeart/2005/8/layout/orgChart1"/>
    <dgm:cxn modelId="{564817C6-77E4-415E-893F-5131F1824F88}" type="presParOf" srcId="{D3F8B2AC-830E-465C-81BA-AE88EAF83828}" destId="{F40E0CB9-108E-4170-A69B-FE000A8E2C74}" srcOrd="4" destOrd="0" presId="urn:microsoft.com/office/officeart/2005/8/layout/orgChart1"/>
    <dgm:cxn modelId="{979375FC-14B4-481B-A331-D39EF10034AF}" type="presParOf" srcId="{D3F8B2AC-830E-465C-81BA-AE88EAF83828}" destId="{3F6EDF25-DFCE-4794-8681-216B51B62C4E}" srcOrd="5" destOrd="0" presId="urn:microsoft.com/office/officeart/2005/8/layout/orgChart1"/>
    <dgm:cxn modelId="{9AF094D3-BFAE-432F-9168-34538C543E8A}" type="presParOf" srcId="{3F6EDF25-DFCE-4794-8681-216B51B62C4E}" destId="{CA52A340-8CE6-4B03-B5AE-3E13CF6436A7}" srcOrd="0" destOrd="0" presId="urn:microsoft.com/office/officeart/2005/8/layout/orgChart1"/>
    <dgm:cxn modelId="{2D7D571A-15FC-4EC0-9CCC-50F56DD32BC1}" type="presParOf" srcId="{CA52A340-8CE6-4B03-B5AE-3E13CF6436A7}" destId="{2DBDC073-6A38-4945-890D-B042CFAF346B}" srcOrd="0" destOrd="0" presId="urn:microsoft.com/office/officeart/2005/8/layout/orgChart1"/>
    <dgm:cxn modelId="{92557CD0-DC1E-4BFD-806E-BBC84972EC93}" type="presParOf" srcId="{CA52A340-8CE6-4B03-B5AE-3E13CF6436A7}" destId="{CCEA03A8-0CBC-483C-944A-F1E13C2924A5}" srcOrd="1" destOrd="0" presId="urn:microsoft.com/office/officeart/2005/8/layout/orgChart1"/>
    <dgm:cxn modelId="{A72192B3-1B76-4C26-9D9B-8AA46FF56764}" type="presParOf" srcId="{3F6EDF25-DFCE-4794-8681-216B51B62C4E}" destId="{D7C09CD1-22BE-4346-8C77-DB653AC05A44}" srcOrd="1" destOrd="0" presId="urn:microsoft.com/office/officeart/2005/8/layout/orgChart1"/>
    <dgm:cxn modelId="{97D0784D-FB6B-4D50-A189-B063504B631B}" type="presParOf" srcId="{3F6EDF25-DFCE-4794-8681-216B51B62C4E}" destId="{374E853E-8849-426D-B727-0ACF174AF1FD}" srcOrd="2" destOrd="0" presId="urn:microsoft.com/office/officeart/2005/8/layout/orgChart1"/>
    <dgm:cxn modelId="{01F11C3C-6F8E-44BC-9775-92B8291E3488}" type="presParOf" srcId="{BA8A65E2-CBC4-447A-84DA-3FE40F807FC9}" destId="{23EFEE8D-EA31-469A-BFD0-A82B93F7FAD9}" srcOrd="2" destOrd="0" presId="urn:microsoft.com/office/officeart/2005/8/layout/orgChart1"/>
    <dgm:cxn modelId="{8973F7FE-763E-4759-8A5D-F58074F66B3C}" type="presParOf" srcId="{472345EB-3FF0-4A74-AD59-96ED1B0A8D5A}" destId="{234DEF74-78C5-4390-97DE-445E35EC1329}" srcOrd="2" destOrd="0" presId="urn:microsoft.com/office/officeart/2005/8/layout/orgChart1"/>
    <dgm:cxn modelId="{83E2B78A-8300-41D8-8381-A8B9B2728ECC}" type="presParOf" srcId="{59A5614C-9573-4B5B-ADC9-0CF44599E250}" destId="{CD3AFF24-E576-4EE7-8C1F-20AC24045ECE}" srcOrd="2" destOrd="0" presId="urn:microsoft.com/office/officeart/2005/8/layout/orgChart1"/>
    <dgm:cxn modelId="{DA18239E-95BF-4D1A-B25D-4652BE24E3F2}" type="presParOf" srcId="{9A8A43DB-EB07-4DED-8ED8-5BCF579A6016}" destId="{46FADC86-9C5E-4807-BA29-8C648B05FC22}" srcOrd="2" destOrd="0" presId="urn:microsoft.com/office/officeart/2005/8/layout/orgChart1"/>
    <dgm:cxn modelId="{86FB4F89-A492-48F4-9B43-537916AD16BE}" type="presParOf" srcId="{9A8A43DB-EB07-4DED-8ED8-5BCF579A6016}" destId="{C284B774-E679-4DA6-841B-F5BF105943F2}" srcOrd="3" destOrd="0" presId="urn:microsoft.com/office/officeart/2005/8/layout/orgChart1"/>
    <dgm:cxn modelId="{93594864-AAAC-4C95-BF26-6B55C8427FEA}" type="presParOf" srcId="{C284B774-E679-4DA6-841B-F5BF105943F2}" destId="{45EA2400-869B-4D25-834C-65A9A0149709}" srcOrd="0" destOrd="0" presId="urn:microsoft.com/office/officeart/2005/8/layout/orgChart1"/>
    <dgm:cxn modelId="{F5ACC8AA-50F6-4F43-8F90-E43DA325737B}" type="presParOf" srcId="{45EA2400-869B-4D25-834C-65A9A0149709}" destId="{052334BE-456F-4D27-9F8C-AFBBCCA87013}" srcOrd="0" destOrd="0" presId="urn:microsoft.com/office/officeart/2005/8/layout/orgChart1"/>
    <dgm:cxn modelId="{008E8D22-8221-433B-8DFE-83E5637CB21D}" type="presParOf" srcId="{45EA2400-869B-4D25-834C-65A9A0149709}" destId="{70CE4EB6-0654-4617-8B7E-E4E5FF55E880}" srcOrd="1" destOrd="0" presId="urn:microsoft.com/office/officeart/2005/8/layout/orgChart1"/>
    <dgm:cxn modelId="{32162DE7-4C87-4DBB-B938-F4B5006DE1B3}" type="presParOf" srcId="{C284B774-E679-4DA6-841B-F5BF105943F2}" destId="{1179A9A2-D456-4C3C-ABE6-7AF0A6D2E57F}" srcOrd="1" destOrd="0" presId="urn:microsoft.com/office/officeart/2005/8/layout/orgChart1"/>
    <dgm:cxn modelId="{4C0E2C89-669B-4B37-BFF0-8FC6C0D76F43}" type="presParOf" srcId="{1179A9A2-D456-4C3C-ABE6-7AF0A6D2E57F}" destId="{8D28D2C9-DE94-467D-A1DD-B61D6F41B414}" srcOrd="0" destOrd="0" presId="urn:microsoft.com/office/officeart/2005/8/layout/orgChart1"/>
    <dgm:cxn modelId="{3B02904A-6AC0-4150-A508-9B42DF7F12F8}" type="presParOf" srcId="{1179A9A2-D456-4C3C-ABE6-7AF0A6D2E57F}" destId="{A7BDB7B9-7425-4AA1-8389-66B230034635}" srcOrd="1" destOrd="0" presId="urn:microsoft.com/office/officeart/2005/8/layout/orgChart1"/>
    <dgm:cxn modelId="{98AD69D1-0FFE-4519-B535-ED8BC5AF1082}" type="presParOf" srcId="{A7BDB7B9-7425-4AA1-8389-66B230034635}" destId="{9B24F226-A425-484F-9237-8AE67FAB6909}" srcOrd="0" destOrd="0" presId="urn:microsoft.com/office/officeart/2005/8/layout/orgChart1"/>
    <dgm:cxn modelId="{95DD3B9D-0CF9-4319-8DC4-D8E39B9BAFB2}" type="presParOf" srcId="{9B24F226-A425-484F-9237-8AE67FAB6909}" destId="{3540F20E-B829-4DF4-BE1F-0CF59D14DD13}" srcOrd="0" destOrd="0" presId="urn:microsoft.com/office/officeart/2005/8/layout/orgChart1"/>
    <dgm:cxn modelId="{019B090E-CA54-4CFB-8C46-EC58EC5E40AF}" type="presParOf" srcId="{9B24F226-A425-484F-9237-8AE67FAB6909}" destId="{9EACA0F0-B322-48B7-98A4-C0929345584F}" srcOrd="1" destOrd="0" presId="urn:microsoft.com/office/officeart/2005/8/layout/orgChart1"/>
    <dgm:cxn modelId="{9F90D14D-AB7D-4280-A015-6E8983BD6E8D}" type="presParOf" srcId="{A7BDB7B9-7425-4AA1-8389-66B230034635}" destId="{AD590AA3-B0AF-45C1-9E42-EECD7445E1E8}" srcOrd="1" destOrd="0" presId="urn:microsoft.com/office/officeart/2005/8/layout/orgChart1"/>
    <dgm:cxn modelId="{CA43C077-9576-4E2E-AC48-6F81EC9D7184}" type="presParOf" srcId="{A7BDB7B9-7425-4AA1-8389-66B230034635}" destId="{0452EDAF-13C8-46D4-AABF-BDAEC8E62E2D}" srcOrd="2" destOrd="0" presId="urn:microsoft.com/office/officeart/2005/8/layout/orgChart1"/>
    <dgm:cxn modelId="{F8D8B4A2-682B-418F-8BC7-A323126F4AD4}" type="presParOf" srcId="{C284B774-E679-4DA6-841B-F5BF105943F2}" destId="{12A90B29-6811-4FA8-A775-472F8D9DA727}" srcOrd="2" destOrd="0" presId="urn:microsoft.com/office/officeart/2005/8/layout/orgChart1"/>
    <dgm:cxn modelId="{E2A70519-8028-405C-9C06-F2F281AC5EE9}" type="presParOf" srcId="{9A8A43DB-EB07-4DED-8ED8-5BCF579A6016}" destId="{5C3F2038-EE55-4B83-A3E1-CC3988670CCC}" srcOrd="4" destOrd="0" presId="urn:microsoft.com/office/officeart/2005/8/layout/orgChart1"/>
    <dgm:cxn modelId="{E4D62819-1ABE-4128-9C56-EB5EE108EA89}" type="presParOf" srcId="{9A8A43DB-EB07-4DED-8ED8-5BCF579A6016}" destId="{4651FF8C-18D2-4CAE-B7EA-79EA167FE55C}" srcOrd="5" destOrd="0" presId="urn:microsoft.com/office/officeart/2005/8/layout/orgChart1"/>
    <dgm:cxn modelId="{52ABC263-F2D0-49EC-ABEC-3198FC650796}" type="presParOf" srcId="{4651FF8C-18D2-4CAE-B7EA-79EA167FE55C}" destId="{DD37F835-41EC-4A9C-A3FA-9DECEFCFE90E}" srcOrd="0" destOrd="0" presId="urn:microsoft.com/office/officeart/2005/8/layout/orgChart1"/>
    <dgm:cxn modelId="{34513D2B-6384-43E9-9969-14258AAFDED9}" type="presParOf" srcId="{DD37F835-41EC-4A9C-A3FA-9DECEFCFE90E}" destId="{F0D07751-3746-4226-BDB5-C7A423706940}" srcOrd="0" destOrd="0" presId="urn:microsoft.com/office/officeart/2005/8/layout/orgChart1"/>
    <dgm:cxn modelId="{6486294C-30F9-4205-970A-B819ED5B19B7}" type="presParOf" srcId="{DD37F835-41EC-4A9C-A3FA-9DECEFCFE90E}" destId="{AC592685-0A48-45FC-806F-D4C38ECEB158}" srcOrd="1" destOrd="0" presId="urn:microsoft.com/office/officeart/2005/8/layout/orgChart1"/>
    <dgm:cxn modelId="{5008E0D5-F8A0-46E0-9D2E-5F325BEA326F}" type="presParOf" srcId="{4651FF8C-18D2-4CAE-B7EA-79EA167FE55C}" destId="{562A8572-0EC4-4731-96C1-9CC3DA9FAC83}" srcOrd="1" destOrd="0" presId="urn:microsoft.com/office/officeart/2005/8/layout/orgChart1"/>
    <dgm:cxn modelId="{F45A729D-C326-4A58-9C2A-2B4DDF734DF3}" type="presParOf" srcId="{562A8572-0EC4-4731-96C1-9CC3DA9FAC83}" destId="{697240F5-4170-46B3-889D-31EB5D4F66B0}" srcOrd="0" destOrd="0" presId="urn:microsoft.com/office/officeart/2005/8/layout/orgChart1"/>
    <dgm:cxn modelId="{A406B8C6-BE32-4405-B679-8E336395AD60}" type="presParOf" srcId="{562A8572-0EC4-4731-96C1-9CC3DA9FAC83}" destId="{E3926F4F-56C4-4EF1-883F-738B99E7794F}" srcOrd="1" destOrd="0" presId="urn:microsoft.com/office/officeart/2005/8/layout/orgChart1"/>
    <dgm:cxn modelId="{18EA6C99-2FA6-4F2D-8394-13CEA4399B1D}" type="presParOf" srcId="{E3926F4F-56C4-4EF1-883F-738B99E7794F}" destId="{70462A87-F8E6-446C-924D-DDB4859C9706}" srcOrd="0" destOrd="0" presId="urn:microsoft.com/office/officeart/2005/8/layout/orgChart1"/>
    <dgm:cxn modelId="{6C94EC47-C2CC-40E3-B53D-708E19FD4B1A}" type="presParOf" srcId="{70462A87-F8E6-446C-924D-DDB4859C9706}" destId="{B2FD72B3-06A5-46FA-A85D-0B2A454EA7B1}" srcOrd="0" destOrd="0" presId="urn:microsoft.com/office/officeart/2005/8/layout/orgChart1"/>
    <dgm:cxn modelId="{7B8E10EF-0970-4216-AFEC-24EEA339F2B9}" type="presParOf" srcId="{70462A87-F8E6-446C-924D-DDB4859C9706}" destId="{D3FFE216-D484-42CB-8063-2F397C1AB095}" srcOrd="1" destOrd="0" presId="urn:microsoft.com/office/officeart/2005/8/layout/orgChart1"/>
    <dgm:cxn modelId="{21C2483D-DB2E-4C48-A571-4138FE28B5A3}" type="presParOf" srcId="{E3926F4F-56C4-4EF1-883F-738B99E7794F}" destId="{9DF5AA44-354C-4C44-8E50-FAAC0DFD9CEB}" srcOrd="1" destOrd="0" presId="urn:microsoft.com/office/officeart/2005/8/layout/orgChart1"/>
    <dgm:cxn modelId="{F1B32A52-2F41-4275-8195-5EAEA856EB36}" type="presParOf" srcId="{E3926F4F-56C4-4EF1-883F-738B99E7794F}" destId="{61DA4900-AB9A-47B7-8E19-2F1E8502662D}" srcOrd="2" destOrd="0" presId="urn:microsoft.com/office/officeart/2005/8/layout/orgChart1"/>
    <dgm:cxn modelId="{E7C8B157-6132-4A43-AEA1-E32186A26C08}" type="presParOf" srcId="{562A8572-0EC4-4731-96C1-9CC3DA9FAC83}" destId="{724391BD-4CB4-4C2A-A579-CB60FAADBE13}" srcOrd="2" destOrd="0" presId="urn:microsoft.com/office/officeart/2005/8/layout/orgChart1"/>
    <dgm:cxn modelId="{D9905D1A-5D46-4728-AC5B-2A5947A9D28A}" type="presParOf" srcId="{562A8572-0EC4-4731-96C1-9CC3DA9FAC83}" destId="{E05A2BD5-997D-4050-AF49-924416887236}" srcOrd="3" destOrd="0" presId="urn:microsoft.com/office/officeart/2005/8/layout/orgChart1"/>
    <dgm:cxn modelId="{322BDB6A-ACC7-4C56-9518-810EEA610F87}" type="presParOf" srcId="{E05A2BD5-997D-4050-AF49-924416887236}" destId="{D9FAD31F-E9AB-4A49-A80A-2A41B360B200}" srcOrd="0" destOrd="0" presId="urn:microsoft.com/office/officeart/2005/8/layout/orgChart1"/>
    <dgm:cxn modelId="{B55F2986-BEDE-4E25-A6DD-E3AE701ABEBD}" type="presParOf" srcId="{D9FAD31F-E9AB-4A49-A80A-2A41B360B200}" destId="{87979002-93F2-4C4C-AF3D-FA77D52C8D6A}" srcOrd="0" destOrd="0" presId="urn:microsoft.com/office/officeart/2005/8/layout/orgChart1"/>
    <dgm:cxn modelId="{92DB0C35-DB5F-457A-86F6-54FC6AA3442D}" type="presParOf" srcId="{D9FAD31F-E9AB-4A49-A80A-2A41B360B200}" destId="{D7201664-1B72-46A4-86A8-4A1EEF69D7F2}" srcOrd="1" destOrd="0" presId="urn:microsoft.com/office/officeart/2005/8/layout/orgChart1"/>
    <dgm:cxn modelId="{AAA7A32B-7D09-4C2F-8D31-236510500B5D}" type="presParOf" srcId="{E05A2BD5-997D-4050-AF49-924416887236}" destId="{2C35A26D-5E82-45DB-B8BD-B02AAE441049}" srcOrd="1" destOrd="0" presId="urn:microsoft.com/office/officeart/2005/8/layout/orgChart1"/>
    <dgm:cxn modelId="{24BF75BE-AB09-43CD-ACFA-A4177996488D}" type="presParOf" srcId="{E05A2BD5-997D-4050-AF49-924416887236}" destId="{5CDFDE9C-1DD7-4EEF-A427-FF24384077C3}" srcOrd="2" destOrd="0" presId="urn:microsoft.com/office/officeart/2005/8/layout/orgChart1"/>
    <dgm:cxn modelId="{BEED0311-C559-4C5F-804D-0F7CE19CE30E}" type="presParOf" srcId="{562A8572-0EC4-4731-96C1-9CC3DA9FAC83}" destId="{66BF3D1F-C018-46FC-A79B-A8909852E78C}" srcOrd="4" destOrd="0" presId="urn:microsoft.com/office/officeart/2005/8/layout/orgChart1"/>
    <dgm:cxn modelId="{39D3C9AA-A092-4E13-9C22-081CB0E75FE8}" type="presParOf" srcId="{562A8572-0EC4-4731-96C1-9CC3DA9FAC83}" destId="{52A87D4D-E19C-4BC2-BF93-CEEF74068EC0}" srcOrd="5" destOrd="0" presId="urn:microsoft.com/office/officeart/2005/8/layout/orgChart1"/>
    <dgm:cxn modelId="{E7F8956D-053A-42AC-9FD7-39536C4BB12F}" type="presParOf" srcId="{52A87D4D-E19C-4BC2-BF93-CEEF74068EC0}" destId="{473E93F8-61AC-40FA-B421-9121CBC435FC}" srcOrd="0" destOrd="0" presId="urn:microsoft.com/office/officeart/2005/8/layout/orgChart1"/>
    <dgm:cxn modelId="{E021307A-E8B5-4EBD-BE2E-85405EDABFAB}" type="presParOf" srcId="{473E93F8-61AC-40FA-B421-9121CBC435FC}" destId="{9403A95F-6CF9-40AA-87EA-37B5A6F15F1E}" srcOrd="0" destOrd="0" presId="urn:microsoft.com/office/officeart/2005/8/layout/orgChart1"/>
    <dgm:cxn modelId="{159460EF-8FAC-483C-A03F-EEB36A6552C0}" type="presParOf" srcId="{473E93F8-61AC-40FA-B421-9121CBC435FC}" destId="{88995031-D225-4BC2-BA5E-BAB10CD27F55}" srcOrd="1" destOrd="0" presId="urn:microsoft.com/office/officeart/2005/8/layout/orgChart1"/>
    <dgm:cxn modelId="{73EBE865-FF1C-4F6A-922C-C3EA2A3179A7}" type="presParOf" srcId="{52A87D4D-E19C-4BC2-BF93-CEEF74068EC0}" destId="{351AF9F7-D094-41C8-9E82-D154A3768C5F}" srcOrd="1" destOrd="0" presId="urn:microsoft.com/office/officeart/2005/8/layout/orgChart1"/>
    <dgm:cxn modelId="{C585D42B-100C-4590-9415-9F3DC8259A93}" type="presParOf" srcId="{52A87D4D-E19C-4BC2-BF93-CEEF74068EC0}" destId="{FC5431D1-760B-4A04-ACA3-1D3124E573AC}" srcOrd="2" destOrd="0" presId="urn:microsoft.com/office/officeart/2005/8/layout/orgChart1"/>
    <dgm:cxn modelId="{855596E6-3D96-4FE4-8711-968B10463166}" type="presParOf" srcId="{4651FF8C-18D2-4CAE-B7EA-79EA167FE55C}" destId="{7537D913-821F-4BA4-ADA7-C1D49508F23F}" srcOrd="2" destOrd="0" presId="urn:microsoft.com/office/officeart/2005/8/layout/orgChart1"/>
    <dgm:cxn modelId="{9F3CAFF0-65CB-4953-8EA9-0BBED1F35862}" type="presParOf" srcId="{9A8A43DB-EB07-4DED-8ED8-5BCF579A6016}" destId="{4AEBBCA7-A59B-4868-B0EC-8D36873F683F}" srcOrd="6" destOrd="0" presId="urn:microsoft.com/office/officeart/2005/8/layout/orgChart1"/>
    <dgm:cxn modelId="{5F1DDC81-16B1-4DC8-931B-5E6444FE3F46}" type="presParOf" srcId="{9A8A43DB-EB07-4DED-8ED8-5BCF579A6016}" destId="{F23F79FA-B1F9-46DD-906F-3D9F3880E260}" srcOrd="7" destOrd="0" presId="urn:microsoft.com/office/officeart/2005/8/layout/orgChart1"/>
    <dgm:cxn modelId="{82CA8F06-CED4-47A8-894A-160C3C52C28B}" type="presParOf" srcId="{F23F79FA-B1F9-46DD-906F-3D9F3880E260}" destId="{D7C7FD0F-58C6-47AC-897C-C3D59313C60F}" srcOrd="0" destOrd="0" presId="urn:microsoft.com/office/officeart/2005/8/layout/orgChart1"/>
    <dgm:cxn modelId="{0A5DAD50-6B87-4C08-807D-CEC548ADE4F5}" type="presParOf" srcId="{D7C7FD0F-58C6-47AC-897C-C3D59313C60F}" destId="{015A8E65-7BF2-461A-B129-FC71ABB04696}" srcOrd="0" destOrd="0" presId="urn:microsoft.com/office/officeart/2005/8/layout/orgChart1"/>
    <dgm:cxn modelId="{7A576A05-C504-418F-A3BC-DA054BC52639}" type="presParOf" srcId="{D7C7FD0F-58C6-47AC-897C-C3D59313C60F}" destId="{A4AE8B8A-1740-4046-B12B-B1BE005D4026}" srcOrd="1" destOrd="0" presId="urn:microsoft.com/office/officeart/2005/8/layout/orgChart1"/>
    <dgm:cxn modelId="{62AC1B48-C2D5-4784-A705-266B054060D1}" type="presParOf" srcId="{F23F79FA-B1F9-46DD-906F-3D9F3880E260}" destId="{797FF32E-8035-4112-9DFD-F4B3C147F1CF}" srcOrd="1" destOrd="0" presId="urn:microsoft.com/office/officeart/2005/8/layout/orgChart1"/>
    <dgm:cxn modelId="{ED745A52-C2D2-44FB-A61F-52D8CCB38F6A}" type="presParOf" srcId="{797FF32E-8035-4112-9DFD-F4B3C147F1CF}" destId="{0D8F2680-1D63-43A4-8833-FC090A39F6CA}" srcOrd="0" destOrd="0" presId="urn:microsoft.com/office/officeart/2005/8/layout/orgChart1"/>
    <dgm:cxn modelId="{BB209BF8-E837-4A23-B439-B8DF51F97805}" type="presParOf" srcId="{797FF32E-8035-4112-9DFD-F4B3C147F1CF}" destId="{13142B70-E713-4963-B0EE-F5FD5E8F227F}" srcOrd="1" destOrd="0" presId="urn:microsoft.com/office/officeart/2005/8/layout/orgChart1"/>
    <dgm:cxn modelId="{1EEDAB14-710D-446F-A8A3-F20CBDB73C5A}" type="presParOf" srcId="{13142B70-E713-4963-B0EE-F5FD5E8F227F}" destId="{EA4FB5BE-E35B-4FFB-AD76-119A3984B148}" srcOrd="0" destOrd="0" presId="urn:microsoft.com/office/officeart/2005/8/layout/orgChart1"/>
    <dgm:cxn modelId="{CF78132E-ED2A-465D-ACD2-74CDF207AA61}" type="presParOf" srcId="{EA4FB5BE-E35B-4FFB-AD76-119A3984B148}" destId="{AB7B1C4F-E15E-4966-A08B-D4D4F4B5B75B}" srcOrd="0" destOrd="0" presId="urn:microsoft.com/office/officeart/2005/8/layout/orgChart1"/>
    <dgm:cxn modelId="{3370698D-273B-43BF-B898-EB5A841AC29A}" type="presParOf" srcId="{EA4FB5BE-E35B-4FFB-AD76-119A3984B148}" destId="{E2DCCC84-2BB9-4D5B-9A34-6E344B52982E}" srcOrd="1" destOrd="0" presId="urn:microsoft.com/office/officeart/2005/8/layout/orgChart1"/>
    <dgm:cxn modelId="{8D93C3FB-6982-48DD-B12B-B73ABE7682FE}" type="presParOf" srcId="{13142B70-E713-4963-B0EE-F5FD5E8F227F}" destId="{8C91102B-E826-44EF-AD6C-648484824B49}" srcOrd="1" destOrd="0" presId="urn:microsoft.com/office/officeart/2005/8/layout/orgChart1"/>
    <dgm:cxn modelId="{E159DC22-D64A-4841-ADEC-25E01482B895}" type="presParOf" srcId="{13142B70-E713-4963-B0EE-F5FD5E8F227F}" destId="{EE3527B6-93D2-41C9-8579-6C71223EA7D5}" srcOrd="2" destOrd="0" presId="urn:microsoft.com/office/officeart/2005/8/layout/orgChart1"/>
    <dgm:cxn modelId="{30F0E2A4-C954-4E73-BB37-7899AA9DAF17}" type="presParOf" srcId="{797FF32E-8035-4112-9DFD-F4B3C147F1CF}" destId="{062FA68F-B4EA-4B02-9967-E3436D098550}" srcOrd="2" destOrd="0" presId="urn:microsoft.com/office/officeart/2005/8/layout/orgChart1"/>
    <dgm:cxn modelId="{E6F37E5D-B8B0-4258-B3E0-F53AF237717A}" type="presParOf" srcId="{797FF32E-8035-4112-9DFD-F4B3C147F1CF}" destId="{B9604FC0-E0AB-4459-85FB-8034824323EB}" srcOrd="3" destOrd="0" presId="urn:microsoft.com/office/officeart/2005/8/layout/orgChart1"/>
    <dgm:cxn modelId="{3E5E2AA7-EFE8-41EE-9993-F1F02B19B240}" type="presParOf" srcId="{B9604FC0-E0AB-4459-85FB-8034824323EB}" destId="{18F45028-0BAD-4A56-920B-28BB3CC20768}" srcOrd="0" destOrd="0" presId="urn:microsoft.com/office/officeart/2005/8/layout/orgChart1"/>
    <dgm:cxn modelId="{B0319DF9-73B9-49B8-A7D4-75152CDE853A}" type="presParOf" srcId="{18F45028-0BAD-4A56-920B-28BB3CC20768}" destId="{AF5080E4-D67B-4D80-BD21-021A85DB629D}" srcOrd="0" destOrd="0" presId="urn:microsoft.com/office/officeart/2005/8/layout/orgChart1"/>
    <dgm:cxn modelId="{F1FBF02D-5B5B-4327-BE35-848C1C1EE4AB}" type="presParOf" srcId="{18F45028-0BAD-4A56-920B-28BB3CC20768}" destId="{217DD4DA-D095-4821-9CBD-3118B86DE293}" srcOrd="1" destOrd="0" presId="urn:microsoft.com/office/officeart/2005/8/layout/orgChart1"/>
    <dgm:cxn modelId="{8BFFAA7F-2A4B-43D6-BAA0-3BEAC5F32E31}" type="presParOf" srcId="{B9604FC0-E0AB-4459-85FB-8034824323EB}" destId="{62EFFC1D-D1A9-4117-BC2F-5136B2A4D276}" srcOrd="1" destOrd="0" presId="urn:microsoft.com/office/officeart/2005/8/layout/orgChart1"/>
    <dgm:cxn modelId="{DFC4C730-F72C-4364-960F-64210CEB242D}" type="presParOf" srcId="{B9604FC0-E0AB-4459-85FB-8034824323EB}" destId="{91CC83D9-E8D0-4593-8707-F36C1D5B567D}" srcOrd="2" destOrd="0" presId="urn:microsoft.com/office/officeart/2005/8/layout/orgChart1"/>
    <dgm:cxn modelId="{8ED1CC59-B9E0-4EB3-A9DC-076A748E02FD}" type="presParOf" srcId="{F23F79FA-B1F9-46DD-906F-3D9F3880E260}" destId="{78B6D5E0-4751-4F46-B051-3D7019ADF48D}" srcOrd="2" destOrd="0" presId="urn:microsoft.com/office/officeart/2005/8/layout/orgChart1"/>
    <dgm:cxn modelId="{A55A192E-B875-43BF-A8A3-ABD4602CA58D}" type="presParOf" srcId="{9A8A43DB-EB07-4DED-8ED8-5BCF579A6016}" destId="{20ACD615-F462-49AB-A86B-8179B6C7F68B}" srcOrd="8" destOrd="0" presId="urn:microsoft.com/office/officeart/2005/8/layout/orgChart1"/>
    <dgm:cxn modelId="{5D7B6938-70BA-4163-A800-4AFBF7B629F3}" type="presParOf" srcId="{9A8A43DB-EB07-4DED-8ED8-5BCF579A6016}" destId="{CD3C0B2C-8D5C-43EA-8B15-60FAC62861D4}" srcOrd="9" destOrd="0" presId="urn:microsoft.com/office/officeart/2005/8/layout/orgChart1"/>
    <dgm:cxn modelId="{6E0C64F9-54EF-4215-B2EB-395FB0FC68DC}" type="presParOf" srcId="{CD3C0B2C-8D5C-43EA-8B15-60FAC62861D4}" destId="{8D43A650-19A9-45AB-9660-23175467E124}" srcOrd="0" destOrd="0" presId="urn:microsoft.com/office/officeart/2005/8/layout/orgChart1"/>
    <dgm:cxn modelId="{20ABFB10-2988-47AD-B2D9-54B04B6D01DF}" type="presParOf" srcId="{8D43A650-19A9-45AB-9660-23175467E124}" destId="{2BC1D238-A15C-4106-A7F2-1AA598EB321E}" srcOrd="0" destOrd="0" presId="urn:microsoft.com/office/officeart/2005/8/layout/orgChart1"/>
    <dgm:cxn modelId="{8767532F-9FDA-4828-A006-B27D49674865}" type="presParOf" srcId="{8D43A650-19A9-45AB-9660-23175467E124}" destId="{B5A810AC-E1D5-441A-84BB-91955D4A5156}" srcOrd="1" destOrd="0" presId="urn:microsoft.com/office/officeart/2005/8/layout/orgChart1"/>
    <dgm:cxn modelId="{83F0DC81-C342-4399-8F12-B437014FA901}" type="presParOf" srcId="{CD3C0B2C-8D5C-43EA-8B15-60FAC62861D4}" destId="{D5449621-D7FB-4B79-8427-74B6C7C4B47E}" srcOrd="1" destOrd="0" presId="urn:microsoft.com/office/officeart/2005/8/layout/orgChart1"/>
    <dgm:cxn modelId="{57741D76-26DE-4ECC-BACE-4D2807E185E6}" type="presParOf" srcId="{D5449621-D7FB-4B79-8427-74B6C7C4B47E}" destId="{7DCA51BA-0093-47DB-8641-9C6610B9D676}" srcOrd="0" destOrd="0" presId="urn:microsoft.com/office/officeart/2005/8/layout/orgChart1"/>
    <dgm:cxn modelId="{910A7D5E-BA65-4663-BAB8-158D3601B5C3}" type="presParOf" srcId="{D5449621-D7FB-4B79-8427-74B6C7C4B47E}" destId="{346B6CD4-1FF3-48FA-9857-9571A7DA914A}" srcOrd="1" destOrd="0" presId="urn:microsoft.com/office/officeart/2005/8/layout/orgChart1"/>
    <dgm:cxn modelId="{249EB92F-9F43-467E-915B-4BF81EE63195}" type="presParOf" srcId="{346B6CD4-1FF3-48FA-9857-9571A7DA914A}" destId="{65C13571-E195-4E12-89CC-7B204A616238}" srcOrd="0" destOrd="0" presId="urn:microsoft.com/office/officeart/2005/8/layout/orgChart1"/>
    <dgm:cxn modelId="{A5BA2FCE-829A-4AE5-8F6A-C81DD8B6FA29}" type="presParOf" srcId="{65C13571-E195-4E12-89CC-7B204A616238}" destId="{41578AD3-23CD-4089-B14F-976DA15F8FD3}" srcOrd="0" destOrd="0" presId="urn:microsoft.com/office/officeart/2005/8/layout/orgChart1"/>
    <dgm:cxn modelId="{455E5852-2145-4E34-BFA7-8617534B1DE1}" type="presParOf" srcId="{65C13571-E195-4E12-89CC-7B204A616238}" destId="{1B0B6B5D-AE9D-4816-9A76-A207E7AF78B6}" srcOrd="1" destOrd="0" presId="urn:microsoft.com/office/officeart/2005/8/layout/orgChart1"/>
    <dgm:cxn modelId="{F71E3988-5F49-4DF5-9B38-4FD21B5BEFAD}" type="presParOf" srcId="{346B6CD4-1FF3-48FA-9857-9571A7DA914A}" destId="{916E078D-4DA1-40B1-BC43-13AECDE9394E}" srcOrd="1" destOrd="0" presId="urn:microsoft.com/office/officeart/2005/8/layout/orgChart1"/>
    <dgm:cxn modelId="{AFAEEFB2-4D9D-404D-8116-4A8D85E8E2FB}" type="presParOf" srcId="{346B6CD4-1FF3-48FA-9857-9571A7DA914A}" destId="{0CED708E-BB18-46B4-A701-0DDDE1956A66}" srcOrd="2" destOrd="0" presId="urn:microsoft.com/office/officeart/2005/8/layout/orgChart1"/>
    <dgm:cxn modelId="{B2EB69DE-CF5A-4C89-B9A1-03DA504A8BF2}" type="presParOf" srcId="{CD3C0B2C-8D5C-43EA-8B15-60FAC62861D4}" destId="{C4161F75-1543-4A34-A302-A17D3EDD5AFA}" srcOrd="2" destOrd="0" presId="urn:microsoft.com/office/officeart/2005/8/layout/orgChart1"/>
    <dgm:cxn modelId="{C987EBE4-94DD-4219-B3A0-CD3FAF21F625}" type="presParOf" srcId="{9A8A43DB-EB07-4DED-8ED8-5BCF579A6016}" destId="{2BCCAA7B-D0B3-4AE9-9AD8-01FEA2F16CD8}" srcOrd="10" destOrd="0" presId="urn:microsoft.com/office/officeart/2005/8/layout/orgChart1"/>
    <dgm:cxn modelId="{33028963-7C2F-4C3E-A75E-086C611EDDDD}" type="presParOf" srcId="{9A8A43DB-EB07-4DED-8ED8-5BCF579A6016}" destId="{76A7F4D0-0D2E-4DA9-9FC4-2A37D5845488}" srcOrd="11" destOrd="0" presId="urn:microsoft.com/office/officeart/2005/8/layout/orgChart1"/>
    <dgm:cxn modelId="{11AE4091-BC91-4058-B6C3-D0819893A8ED}" type="presParOf" srcId="{76A7F4D0-0D2E-4DA9-9FC4-2A37D5845488}" destId="{0348FEA9-E107-4C65-AD43-6C5D0B38E8B7}" srcOrd="0" destOrd="0" presId="urn:microsoft.com/office/officeart/2005/8/layout/orgChart1"/>
    <dgm:cxn modelId="{C56E1E10-2589-4B27-83B4-308F03012E3A}" type="presParOf" srcId="{0348FEA9-E107-4C65-AD43-6C5D0B38E8B7}" destId="{2E3E866D-993B-4C87-9269-DE8CCEEBF8A8}" srcOrd="0" destOrd="0" presId="urn:microsoft.com/office/officeart/2005/8/layout/orgChart1"/>
    <dgm:cxn modelId="{1BAD51DB-DB1A-41C2-9D93-20D45B89AE70}" type="presParOf" srcId="{0348FEA9-E107-4C65-AD43-6C5D0B38E8B7}" destId="{F2A9D7F9-1181-46E0-A7E0-030D728B25C6}" srcOrd="1" destOrd="0" presId="urn:microsoft.com/office/officeart/2005/8/layout/orgChart1"/>
    <dgm:cxn modelId="{28A645D4-2698-4FB0-9F2A-3C46B64D8F4C}" type="presParOf" srcId="{76A7F4D0-0D2E-4DA9-9FC4-2A37D5845488}" destId="{CC051796-18C5-461D-981F-E38444ABFFA9}" srcOrd="1" destOrd="0" presId="urn:microsoft.com/office/officeart/2005/8/layout/orgChart1"/>
    <dgm:cxn modelId="{1206DE9A-8780-4357-B1F9-494212C2C56A}" type="presParOf" srcId="{CC051796-18C5-461D-981F-E38444ABFFA9}" destId="{8FDEF4CF-8A48-40D6-8A4E-9FC3AB8FE1A5}" srcOrd="0" destOrd="0" presId="urn:microsoft.com/office/officeart/2005/8/layout/orgChart1"/>
    <dgm:cxn modelId="{E9781E87-0976-427F-AF4C-88F5CF40CFD5}" type="presParOf" srcId="{CC051796-18C5-461D-981F-E38444ABFFA9}" destId="{2FA8D395-0BC2-4CF0-BAA0-CB19F334059A}" srcOrd="1" destOrd="0" presId="urn:microsoft.com/office/officeart/2005/8/layout/orgChart1"/>
    <dgm:cxn modelId="{AC53497D-C85E-4051-A3A9-A19DF7D78145}" type="presParOf" srcId="{2FA8D395-0BC2-4CF0-BAA0-CB19F334059A}" destId="{814D5E41-2E3B-402A-83DC-FA44BB5A76D7}" srcOrd="0" destOrd="0" presId="urn:microsoft.com/office/officeart/2005/8/layout/orgChart1"/>
    <dgm:cxn modelId="{9B94DF59-1DF0-40F1-9954-FDA70F657790}" type="presParOf" srcId="{814D5E41-2E3B-402A-83DC-FA44BB5A76D7}" destId="{ADE6E28C-719D-4BEB-9D17-C6EEB4FF20D6}" srcOrd="0" destOrd="0" presId="urn:microsoft.com/office/officeart/2005/8/layout/orgChart1"/>
    <dgm:cxn modelId="{9C2918E4-BBF6-4F6E-AF6D-8431B8DE76E1}" type="presParOf" srcId="{814D5E41-2E3B-402A-83DC-FA44BB5A76D7}" destId="{6888C05A-56B0-4D17-866A-1580ECD70DC7}" srcOrd="1" destOrd="0" presId="urn:microsoft.com/office/officeart/2005/8/layout/orgChart1"/>
    <dgm:cxn modelId="{1A6CC54D-34C7-4978-9B60-2A9DDF5FA17C}" type="presParOf" srcId="{2FA8D395-0BC2-4CF0-BAA0-CB19F334059A}" destId="{20737069-0B73-491B-8A29-C033950B98E3}" srcOrd="1" destOrd="0" presId="urn:microsoft.com/office/officeart/2005/8/layout/orgChart1"/>
    <dgm:cxn modelId="{44886C4E-35DD-4041-84DA-AFE7FCD0C3A4}" type="presParOf" srcId="{2FA8D395-0BC2-4CF0-BAA0-CB19F334059A}" destId="{8591EDAB-CA07-4886-A9A9-5333550FD54D}" srcOrd="2" destOrd="0" presId="urn:microsoft.com/office/officeart/2005/8/layout/orgChart1"/>
    <dgm:cxn modelId="{5DAD321C-EBAB-4D0B-8459-3C72524F1958}" type="presParOf" srcId="{CC051796-18C5-461D-981F-E38444ABFFA9}" destId="{27869D6F-81BA-4197-AF70-1FBA5B143E12}" srcOrd="2" destOrd="0" presId="urn:microsoft.com/office/officeart/2005/8/layout/orgChart1"/>
    <dgm:cxn modelId="{88B47FBC-9C38-46E1-9AF8-C38644115C4E}" type="presParOf" srcId="{CC051796-18C5-461D-981F-E38444ABFFA9}" destId="{187AB5E2-34F4-4663-88F8-C54577AA236C}" srcOrd="3" destOrd="0" presId="urn:microsoft.com/office/officeart/2005/8/layout/orgChart1"/>
    <dgm:cxn modelId="{32D1761E-2C00-4D03-8DA2-64D920E30E2F}" type="presParOf" srcId="{187AB5E2-34F4-4663-88F8-C54577AA236C}" destId="{34478B20-097C-4BA4-BBC4-0F8D5B6C48F0}" srcOrd="0" destOrd="0" presId="urn:microsoft.com/office/officeart/2005/8/layout/orgChart1"/>
    <dgm:cxn modelId="{A13E5AB7-D6AE-46A3-B596-21D4BDC2E1FB}" type="presParOf" srcId="{34478B20-097C-4BA4-BBC4-0F8D5B6C48F0}" destId="{44D99B42-1A35-4DDA-A8A9-1527A0749EDE}" srcOrd="0" destOrd="0" presId="urn:microsoft.com/office/officeart/2005/8/layout/orgChart1"/>
    <dgm:cxn modelId="{A351D2CA-7910-4BA4-AE1A-FEB31052BA42}" type="presParOf" srcId="{34478B20-097C-4BA4-BBC4-0F8D5B6C48F0}" destId="{A242C08A-98C5-4512-A330-A3B1228D91C6}" srcOrd="1" destOrd="0" presId="urn:microsoft.com/office/officeart/2005/8/layout/orgChart1"/>
    <dgm:cxn modelId="{D0255651-F40D-4772-89EC-E57B7B9359FF}" type="presParOf" srcId="{187AB5E2-34F4-4663-88F8-C54577AA236C}" destId="{A7833A95-9ABB-4CCF-B24E-9308E1FFC787}" srcOrd="1" destOrd="0" presId="urn:microsoft.com/office/officeart/2005/8/layout/orgChart1"/>
    <dgm:cxn modelId="{FE7C31F6-EA04-4149-B484-CD2BD5CBDB08}" type="presParOf" srcId="{187AB5E2-34F4-4663-88F8-C54577AA236C}" destId="{BFA93B98-CB36-4273-A890-92B1235293FF}" srcOrd="2" destOrd="0" presId="urn:microsoft.com/office/officeart/2005/8/layout/orgChart1"/>
    <dgm:cxn modelId="{78F7117B-CFA1-43AA-BB44-E3168E1D98D5}" type="presParOf" srcId="{CC051796-18C5-461D-981F-E38444ABFFA9}" destId="{97494DC5-ABB2-463F-B7F5-E47A7DDDB76E}" srcOrd="4" destOrd="0" presId="urn:microsoft.com/office/officeart/2005/8/layout/orgChart1"/>
    <dgm:cxn modelId="{7F0B9DAE-81C2-4CCE-AF35-7160B54084A1}" type="presParOf" srcId="{CC051796-18C5-461D-981F-E38444ABFFA9}" destId="{B08D9157-286A-4DB3-A89F-A42A0699B9DD}" srcOrd="5" destOrd="0" presId="urn:microsoft.com/office/officeart/2005/8/layout/orgChart1"/>
    <dgm:cxn modelId="{623DBCCD-440C-41EB-841B-84E85F8B50CE}" type="presParOf" srcId="{B08D9157-286A-4DB3-A89F-A42A0699B9DD}" destId="{0CEB9B60-2117-434C-A507-8BB0C6712D46}" srcOrd="0" destOrd="0" presId="urn:microsoft.com/office/officeart/2005/8/layout/orgChart1"/>
    <dgm:cxn modelId="{5AAD9265-EC52-4DF8-8754-C1536CE41D61}" type="presParOf" srcId="{0CEB9B60-2117-434C-A507-8BB0C6712D46}" destId="{6EA7F725-3BA9-42E2-9CAC-5B9BAE577690}" srcOrd="0" destOrd="0" presId="urn:microsoft.com/office/officeart/2005/8/layout/orgChart1"/>
    <dgm:cxn modelId="{463E4BD2-B109-40E0-8016-3740F96A0543}" type="presParOf" srcId="{0CEB9B60-2117-434C-A507-8BB0C6712D46}" destId="{69206A2A-57CF-4341-8F0C-95924453C2D7}" srcOrd="1" destOrd="0" presId="urn:microsoft.com/office/officeart/2005/8/layout/orgChart1"/>
    <dgm:cxn modelId="{ED7D12B1-885C-4870-BF48-35D35BEFBE2D}" type="presParOf" srcId="{B08D9157-286A-4DB3-A89F-A42A0699B9DD}" destId="{3AED68F7-2E22-4D31-A711-351F8589A978}" srcOrd="1" destOrd="0" presId="urn:microsoft.com/office/officeart/2005/8/layout/orgChart1"/>
    <dgm:cxn modelId="{2CC90629-4AF3-4DB7-BA34-3177F3DBF250}" type="presParOf" srcId="{B08D9157-286A-4DB3-A89F-A42A0699B9DD}" destId="{429EAFC5-8848-44F1-9E96-2A2E9CCE2A0D}" srcOrd="2" destOrd="0" presId="urn:microsoft.com/office/officeart/2005/8/layout/orgChart1"/>
    <dgm:cxn modelId="{BE4AA7DC-687C-4635-8CBE-77F6B9E3F75F}" type="presParOf" srcId="{76A7F4D0-0D2E-4DA9-9FC4-2A37D5845488}" destId="{2485F397-9437-44D5-BB3A-B5DFAFAC00B1}" srcOrd="2" destOrd="0" presId="urn:microsoft.com/office/officeart/2005/8/layout/orgChart1"/>
    <dgm:cxn modelId="{D6C28E8C-AAA8-4866-A820-3EDCFF3FE406}" type="presParOf" srcId="{CA58A9A4-D3CA-4708-85DA-751E0742C741}" destId="{0945653E-1EBB-4270-B8F6-A7B5D3FA602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FE8604-A407-407C-9694-BD93B284993D}" type="doc">
      <dgm:prSet loTypeId="urn:microsoft.com/office/officeart/2005/8/layout/cycle3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095D8C2-D8F8-43D8-B8B1-186FBCEAE6BF}">
      <dgm:prSet phldrT="[Text]"/>
      <dgm:spPr/>
      <dgm:t>
        <a:bodyPr/>
        <a:lstStyle/>
        <a:p>
          <a:r>
            <a:rPr lang="en-US" smtClean="0">
              <a:solidFill>
                <a:schemeClr val="tx1"/>
              </a:solidFill>
            </a:rPr>
            <a:t>Consumer can't afford doctor</a:t>
          </a:r>
          <a:endParaRPr lang="en-US" dirty="0">
            <a:solidFill>
              <a:schemeClr val="tx1"/>
            </a:solidFill>
          </a:endParaRPr>
        </a:p>
      </dgm:t>
    </dgm:pt>
    <dgm:pt modelId="{6761E24B-9858-49C2-8844-F891E57E6DC0}" type="parTrans" cxnId="{5270746E-053D-4C6A-8C51-3491FB7ADC1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FD60FEB-B421-42FE-923C-3BE9A2857C96}" type="sibTrans" cxnId="{5270746E-053D-4C6A-8C51-3491FB7ADC1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388CAEE-8A34-4A85-BAEF-B9904948A07C}">
      <dgm:prSet phldrT="[Text]"/>
      <dgm:spPr/>
      <dgm:t>
        <a:bodyPr/>
        <a:lstStyle/>
        <a:p>
          <a:r>
            <a:rPr lang="en-US" smtClean="0">
              <a:solidFill>
                <a:schemeClr val="tx1"/>
              </a:solidFill>
            </a:rPr>
            <a:t>Consumer delays care, goes to ER</a:t>
          </a:r>
          <a:endParaRPr lang="en-US" dirty="0">
            <a:solidFill>
              <a:schemeClr val="tx1"/>
            </a:solidFill>
          </a:endParaRPr>
        </a:p>
      </dgm:t>
    </dgm:pt>
    <dgm:pt modelId="{89097656-A74A-47C8-B9D3-478A67367D78}" type="parTrans" cxnId="{BB351761-D103-4294-B19C-5172449D61D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EBE9D6D-C6DE-4FD7-ACC9-24EAC3F01686}" type="sibTrans" cxnId="{BB351761-D103-4294-B19C-5172449D61D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90772F3-162F-4933-8F7C-98B2790FAD64}">
      <dgm:prSet phldrT="[Text]"/>
      <dgm:spPr/>
      <dgm:t>
        <a:bodyPr/>
        <a:lstStyle/>
        <a:p>
          <a:r>
            <a:rPr lang="en-US" smtClean="0">
              <a:solidFill>
                <a:schemeClr val="tx1"/>
              </a:solidFill>
            </a:rPr>
            <a:t>Consumer can't pay</a:t>
          </a:r>
          <a:endParaRPr lang="en-US" dirty="0">
            <a:solidFill>
              <a:schemeClr val="tx1"/>
            </a:solidFill>
          </a:endParaRPr>
        </a:p>
      </dgm:t>
    </dgm:pt>
    <dgm:pt modelId="{B125BEB8-0C2D-4305-8017-397CF393A6F7}" type="parTrans" cxnId="{799FAF66-F7C8-43C4-9DE5-F67A937EB4F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87C84ED-16ED-4F56-AB3B-1019BB3D55F5}" type="sibTrans" cxnId="{799FAF66-F7C8-43C4-9DE5-F67A937EB4F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FA83CD0-DBAC-4DE7-B6F7-04034F1DE783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Providers shift cost to insurers</a:t>
          </a:r>
          <a:endParaRPr lang="en-US" dirty="0">
            <a:solidFill>
              <a:schemeClr val="tx1"/>
            </a:solidFill>
          </a:endParaRPr>
        </a:p>
      </dgm:t>
    </dgm:pt>
    <dgm:pt modelId="{959162CA-32F5-4956-B534-3BA2C2ADEA3D}" type="parTrans" cxnId="{01EBA152-1A60-4C3E-8741-FBE23C156AB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F5810AB-EAD2-4240-853E-5B0E190B60B2}" type="sibTrans" cxnId="{01EBA152-1A60-4C3E-8741-FBE23C156AB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4AFD1EF-A342-475B-B001-675B3FAB48DB}">
      <dgm:prSet phldrT="[Text]"/>
      <dgm:spPr/>
      <dgm:t>
        <a:bodyPr/>
        <a:lstStyle/>
        <a:p>
          <a:r>
            <a:rPr lang="en-US" smtClean="0">
              <a:solidFill>
                <a:schemeClr val="tx1"/>
              </a:solidFill>
            </a:rPr>
            <a:t>Insurers shift cost to consumer</a:t>
          </a:r>
          <a:endParaRPr lang="en-US" dirty="0">
            <a:solidFill>
              <a:schemeClr val="tx1"/>
            </a:solidFill>
          </a:endParaRPr>
        </a:p>
      </dgm:t>
    </dgm:pt>
    <dgm:pt modelId="{AC957DA2-D396-416D-B23F-E7935E3E350B}" type="parTrans" cxnId="{EB3337E6-5218-4DBB-9E44-519F21C260C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1C54559-5D7C-48AC-B74A-093AACF6A3BA}" type="sibTrans" cxnId="{EB3337E6-5218-4DBB-9E44-519F21C260C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CA5FC2B-8FB2-4FF5-BA90-5117CFC23407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Consumer drops policy due to high price and is now uninsured</a:t>
          </a:r>
          <a:endParaRPr lang="en-US" dirty="0">
            <a:solidFill>
              <a:schemeClr val="tx1"/>
            </a:solidFill>
          </a:endParaRPr>
        </a:p>
      </dgm:t>
    </dgm:pt>
    <dgm:pt modelId="{5C4ABBEF-CB83-43BC-B0F2-3D3913865E12}" type="parTrans" cxnId="{A900CC2A-6E1C-4367-8B2D-BD420B56981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8E41E9C-6C34-4FB6-8790-D49A17722085}" type="sibTrans" cxnId="{A900CC2A-6E1C-4367-8B2D-BD420B56981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964F48D-7AD4-4428-8B5D-F493B40D0D6E}" type="pres">
      <dgm:prSet presAssocID="{72FE8604-A407-407C-9694-BD93B284993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5F7EA46-2D09-4CD3-A776-FAC1D70DD7E0}" type="pres">
      <dgm:prSet presAssocID="{72FE8604-A407-407C-9694-BD93B284993D}" presName="cycle" presStyleCnt="0"/>
      <dgm:spPr/>
      <dgm:t>
        <a:bodyPr/>
        <a:lstStyle/>
        <a:p>
          <a:endParaRPr lang="en-US"/>
        </a:p>
      </dgm:t>
    </dgm:pt>
    <dgm:pt modelId="{CF845F1A-64CA-4240-9FC2-1FB9D7A94181}" type="pres">
      <dgm:prSet presAssocID="{2095D8C2-D8F8-43D8-B8B1-186FBCEAE6BF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B4B9CF-64EF-4756-9FAF-3D8C3138073D}" type="pres">
      <dgm:prSet presAssocID="{7FD60FEB-B421-42FE-923C-3BE9A2857C96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D5846722-BD14-404B-B46E-CDFE05BC2F93}" type="pres">
      <dgm:prSet presAssocID="{2388CAEE-8A34-4A85-BAEF-B9904948A07C}" presName="nodeFollowingNodes" presStyleLbl="node1" presStyleIdx="1" presStyleCnt="6" custRadScaleRad="97861" custRadScaleInc="90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047A0B-C861-4B0A-AFCE-2788A71F0DD6}" type="pres">
      <dgm:prSet presAssocID="{990772F3-162F-4933-8F7C-98B2790FAD64}" presName="nodeFollowingNodes" presStyleLbl="node1" presStyleIdx="2" presStyleCnt="6" custRadScaleRad="97618" custRadScaleInc="-96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F9984B-2FBF-4FD2-A9B7-DDBA23E7E03D}" type="pres">
      <dgm:prSet presAssocID="{5FA83CD0-DBAC-4DE7-B6F7-04034F1DE783}" presName="nodeFollowingNodes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51806E-17A5-4917-ABF0-1458FEA1A202}" type="pres">
      <dgm:prSet presAssocID="{44AFD1EF-A342-475B-B001-675B3FAB48DB}" presName="nodeFollowingNodes" presStyleLbl="node1" presStyleIdx="4" presStyleCnt="6" custRadScaleRad="99440" custRadScaleInc="105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A2C082-7E15-4E9E-88B5-302F96BFE8B9}" type="pres">
      <dgm:prSet presAssocID="{DCA5FC2B-8FB2-4FF5-BA90-5117CFC23407}" presName="nodeFollowingNodes" presStyleLbl="node1" presStyleIdx="5" presStyleCnt="6" custRadScaleRad="99678" custRadScaleInc="-100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FF1948-2245-4448-8037-5415301FBCB0}" type="presOf" srcId="{2095D8C2-D8F8-43D8-B8B1-186FBCEAE6BF}" destId="{CF845F1A-64CA-4240-9FC2-1FB9D7A94181}" srcOrd="0" destOrd="0" presId="urn:microsoft.com/office/officeart/2005/8/layout/cycle3"/>
    <dgm:cxn modelId="{A900CC2A-6E1C-4367-8B2D-BD420B569817}" srcId="{72FE8604-A407-407C-9694-BD93B284993D}" destId="{DCA5FC2B-8FB2-4FF5-BA90-5117CFC23407}" srcOrd="5" destOrd="0" parTransId="{5C4ABBEF-CB83-43BC-B0F2-3D3913865E12}" sibTransId="{B8E41E9C-6C34-4FB6-8790-D49A17722085}"/>
    <dgm:cxn modelId="{01EBA152-1A60-4C3E-8741-FBE23C156AB8}" srcId="{72FE8604-A407-407C-9694-BD93B284993D}" destId="{5FA83CD0-DBAC-4DE7-B6F7-04034F1DE783}" srcOrd="3" destOrd="0" parTransId="{959162CA-32F5-4956-B534-3BA2C2ADEA3D}" sibTransId="{CF5810AB-EAD2-4240-853E-5B0E190B60B2}"/>
    <dgm:cxn modelId="{44C61F4D-6C19-40AC-BCC5-A55686790A6E}" type="presOf" srcId="{2388CAEE-8A34-4A85-BAEF-B9904948A07C}" destId="{D5846722-BD14-404B-B46E-CDFE05BC2F93}" srcOrd="0" destOrd="0" presId="urn:microsoft.com/office/officeart/2005/8/layout/cycle3"/>
    <dgm:cxn modelId="{BB351761-D103-4294-B19C-5172449D61D4}" srcId="{72FE8604-A407-407C-9694-BD93B284993D}" destId="{2388CAEE-8A34-4A85-BAEF-B9904948A07C}" srcOrd="1" destOrd="0" parTransId="{89097656-A74A-47C8-B9D3-478A67367D78}" sibTransId="{8EBE9D6D-C6DE-4FD7-ACC9-24EAC3F01686}"/>
    <dgm:cxn modelId="{5270746E-053D-4C6A-8C51-3491FB7ADC1B}" srcId="{72FE8604-A407-407C-9694-BD93B284993D}" destId="{2095D8C2-D8F8-43D8-B8B1-186FBCEAE6BF}" srcOrd="0" destOrd="0" parTransId="{6761E24B-9858-49C2-8844-F891E57E6DC0}" sibTransId="{7FD60FEB-B421-42FE-923C-3BE9A2857C96}"/>
    <dgm:cxn modelId="{AEDEE39E-E601-4737-B0D3-98CF7839ABCE}" type="presOf" srcId="{7FD60FEB-B421-42FE-923C-3BE9A2857C96}" destId="{5CB4B9CF-64EF-4756-9FAF-3D8C3138073D}" srcOrd="0" destOrd="0" presId="urn:microsoft.com/office/officeart/2005/8/layout/cycle3"/>
    <dgm:cxn modelId="{A2E891A1-BB83-41E6-9A08-E19773FF9DAB}" type="presOf" srcId="{990772F3-162F-4933-8F7C-98B2790FAD64}" destId="{EE047A0B-C861-4B0A-AFCE-2788A71F0DD6}" srcOrd="0" destOrd="0" presId="urn:microsoft.com/office/officeart/2005/8/layout/cycle3"/>
    <dgm:cxn modelId="{6247F8F4-3B6B-426B-A8FE-DC451E424BFA}" type="presOf" srcId="{DCA5FC2B-8FB2-4FF5-BA90-5117CFC23407}" destId="{C8A2C082-7E15-4E9E-88B5-302F96BFE8B9}" srcOrd="0" destOrd="0" presId="urn:microsoft.com/office/officeart/2005/8/layout/cycle3"/>
    <dgm:cxn modelId="{799FAF66-F7C8-43C4-9DE5-F67A937EB4F2}" srcId="{72FE8604-A407-407C-9694-BD93B284993D}" destId="{990772F3-162F-4933-8F7C-98B2790FAD64}" srcOrd="2" destOrd="0" parTransId="{B125BEB8-0C2D-4305-8017-397CF393A6F7}" sibTransId="{787C84ED-16ED-4F56-AB3B-1019BB3D55F5}"/>
    <dgm:cxn modelId="{7C0FB725-4C26-49C6-BC47-86271BAAA1DA}" type="presOf" srcId="{5FA83CD0-DBAC-4DE7-B6F7-04034F1DE783}" destId="{32F9984B-2FBF-4FD2-A9B7-DDBA23E7E03D}" srcOrd="0" destOrd="0" presId="urn:microsoft.com/office/officeart/2005/8/layout/cycle3"/>
    <dgm:cxn modelId="{FF64EC23-C303-492C-B7CE-A1B4C239E76E}" type="presOf" srcId="{44AFD1EF-A342-475B-B001-675B3FAB48DB}" destId="{EB51806E-17A5-4917-ABF0-1458FEA1A202}" srcOrd="0" destOrd="0" presId="urn:microsoft.com/office/officeart/2005/8/layout/cycle3"/>
    <dgm:cxn modelId="{EB3337E6-5218-4DBB-9E44-519F21C260C5}" srcId="{72FE8604-A407-407C-9694-BD93B284993D}" destId="{44AFD1EF-A342-475B-B001-675B3FAB48DB}" srcOrd="4" destOrd="0" parTransId="{AC957DA2-D396-416D-B23F-E7935E3E350B}" sibTransId="{21C54559-5D7C-48AC-B74A-093AACF6A3BA}"/>
    <dgm:cxn modelId="{33737407-5C51-4193-8B28-944F8ADF18CE}" type="presOf" srcId="{72FE8604-A407-407C-9694-BD93B284993D}" destId="{9964F48D-7AD4-4428-8B5D-F493B40D0D6E}" srcOrd="0" destOrd="0" presId="urn:microsoft.com/office/officeart/2005/8/layout/cycle3"/>
    <dgm:cxn modelId="{21A065C9-C2FB-4E29-87EB-FC3E4BD3B64F}" type="presParOf" srcId="{9964F48D-7AD4-4428-8B5D-F493B40D0D6E}" destId="{25F7EA46-2D09-4CD3-A776-FAC1D70DD7E0}" srcOrd="0" destOrd="0" presId="urn:microsoft.com/office/officeart/2005/8/layout/cycle3"/>
    <dgm:cxn modelId="{FB36F5BC-4A38-4156-B841-7D3DF084344B}" type="presParOf" srcId="{25F7EA46-2D09-4CD3-A776-FAC1D70DD7E0}" destId="{CF845F1A-64CA-4240-9FC2-1FB9D7A94181}" srcOrd="0" destOrd="0" presId="urn:microsoft.com/office/officeart/2005/8/layout/cycle3"/>
    <dgm:cxn modelId="{AF018926-FD1E-4B15-B57C-A78FDD530C0B}" type="presParOf" srcId="{25F7EA46-2D09-4CD3-A776-FAC1D70DD7E0}" destId="{5CB4B9CF-64EF-4756-9FAF-3D8C3138073D}" srcOrd="1" destOrd="0" presId="urn:microsoft.com/office/officeart/2005/8/layout/cycle3"/>
    <dgm:cxn modelId="{F625FC69-9169-48C8-AB0B-FF154C533882}" type="presParOf" srcId="{25F7EA46-2D09-4CD3-A776-FAC1D70DD7E0}" destId="{D5846722-BD14-404B-B46E-CDFE05BC2F93}" srcOrd="2" destOrd="0" presId="urn:microsoft.com/office/officeart/2005/8/layout/cycle3"/>
    <dgm:cxn modelId="{751691B3-AD9A-4ACA-A700-5660E695AE57}" type="presParOf" srcId="{25F7EA46-2D09-4CD3-A776-FAC1D70DD7E0}" destId="{EE047A0B-C861-4B0A-AFCE-2788A71F0DD6}" srcOrd="3" destOrd="0" presId="urn:microsoft.com/office/officeart/2005/8/layout/cycle3"/>
    <dgm:cxn modelId="{80EB762C-258C-4D9E-95E3-A7006962A738}" type="presParOf" srcId="{25F7EA46-2D09-4CD3-A776-FAC1D70DD7E0}" destId="{32F9984B-2FBF-4FD2-A9B7-DDBA23E7E03D}" srcOrd="4" destOrd="0" presId="urn:microsoft.com/office/officeart/2005/8/layout/cycle3"/>
    <dgm:cxn modelId="{086D6034-8888-4748-B29D-8ADFD2CF40AC}" type="presParOf" srcId="{25F7EA46-2D09-4CD3-A776-FAC1D70DD7E0}" destId="{EB51806E-17A5-4917-ABF0-1458FEA1A202}" srcOrd="5" destOrd="0" presId="urn:microsoft.com/office/officeart/2005/8/layout/cycle3"/>
    <dgm:cxn modelId="{9B26275A-573D-4574-B79F-9C21CC0A340D}" type="presParOf" srcId="{25F7EA46-2D09-4CD3-A776-FAC1D70DD7E0}" destId="{C8A2C082-7E15-4E9E-88B5-302F96BFE8B9}" srcOrd="6" destOrd="0" presId="urn:microsoft.com/office/officeart/2005/8/layout/cycle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E685AED-8697-453B-9ECE-4C9631792ABF}" type="doc">
      <dgm:prSet loTypeId="urn:microsoft.com/office/officeart/2005/8/layout/pyramid1" loCatId="pyramid" qsTypeId="urn:microsoft.com/office/officeart/2005/8/quickstyle/3d9" qsCatId="3D" csTypeId="urn:microsoft.com/office/officeart/2005/8/colors/colorful5" csCatId="colorful" phldr="1"/>
      <dgm:spPr/>
    </dgm:pt>
    <dgm:pt modelId="{50149F31-38FC-4900-BAB1-8613A64BB39A}">
      <dgm:prSet phldrT="[Text]" custT="1"/>
      <dgm:spPr/>
      <dgm:t>
        <a:bodyPr/>
        <a:lstStyle/>
        <a:p>
          <a:endParaRPr lang="en-US" sz="3200" dirty="0" smtClean="0"/>
        </a:p>
        <a:p>
          <a:r>
            <a:rPr lang="en-US" sz="3200" dirty="0" smtClean="0"/>
            <a:t>Acute Care</a:t>
          </a:r>
          <a:endParaRPr lang="en-US" sz="3200" dirty="0"/>
        </a:p>
      </dgm:t>
    </dgm:pt>
    <dgm:pt modelId="{2DE6486C-B325-4756-9A2E-BF98359D0A60}" type="parTrans" cxnId="{4376C1C0-9B8E-4119-9351-E8675D2D83E2}">
      <dgm:prSet/>
      <dgm:spPr/>
      <dgm:t>
        <a:bodyPr/>
        <a:lstStyle/>
        <a:p>
          <a:endParaRPr lang="en-US"/>
        </a:p>
      </dgm:t>
    </dgm:pt>
    <dgm:pt modelId="{2102F2EA-2850-4336-9738-98784F785869}" type="sibTrans" cxnId="{4376C1C0-9B8E-4119-9351-E8675D2D83E2}">
      <dgm:prSet/>
      <dgm:spPr/>
      <dgm:t>
        <a:bodyPr/>
        <a:lstStyle/>
        <a:p>
          <a:endParaRPr lang="en-US"/>
        </a:p>
      </dgm:t>
    </dgm:pt>
    <dgm:pt modelId="{A50BB213-EEBE-4E1E-9031-0D56C976F9E6}">
      <dgm:prSet phldrT="[Text]" custT="1"/>
      <dgm:spPr/>
      <dgm:t>
        <a:bodyPr/>
        <a:lstStyle/>
        <a:p>
          <a:pPr>
            <a:spcBef>
              <a:spcPts val="2400"/>
            </a:spcBef>
            <a:spcAft>
              <a:spcPts val="0"/>
            </a:spcAft>
          </a:pPr>
          <a:endParaRPr lang="en-US" sz="1000" dirty="0" smtClean="0"/>
        </a:p>
        <a:p>
          <a:pPr>
            <a:spcBef>
              <a:spcPts val="2400"/>
            </a:spcBef>
            <a:spcAft>
              <a:spcPts val="0"/>
            </a:spcAft>
          </a:pPr>
          <a:r>
            <a:rPr lang="en-US" sz="4000" dirty="0" smtClean="0"/>
            <a:t>Specialty Care</a:t>
          </a:r>
          <a:endParaRPr lang="en-US" sz="4000" dirty="0"/>
        </a:p>
      </dgm:t>
    </dgm:pt>
    <dgm:pt modelId="{AA453F02-E33B-448B-A7F6-F8C463205E03}" type="parTrans" cxnId="{DEB168DC-4508-4A2E-A36F-5C476B4FD194}">
      <dgm:prSet/>
      <dgm:spPr/>
      <dgm:t>
        <a:bodyPr/>
        <a:lstStyle/>
        <a:p>
          <a:endParaRPr lang="en-US"/>
        </a:p>
      </dgm:t>
    </dgm:pt>
    <dgm:pt modelId="{7E7ABA6B-C4A7-48F5-AAC6-DD9489FBBA52}" type="sibTrans" cxnId="{DEB168DC-4508-4A2E-A36F-5C476B4FD194}">
      <dgm:prSet/>
      <dgm:spPr/>
      <dgm:t>
        <a:bodyPr/>
        <a:lstStyle/>
        <a:p>
          <a:endParaRPr lang="en-US"/>
        </a:p>
      </dgm:t>
    </dgm:pt>
    <dgm:pt modelId="{3FFC7CD0-F0DF-409D-8D6C-5C20E981BD32}">
      <dgm:prSet phldrT="[Text]"/>
      <dgm:spPr/>
      <dgm:t>
        <a:bodyPr/>
        <a:lstStyle/>
        <a:p>
          <a:r>
            <a:rPr lang="en-US" dirty="0" smtClean="0"/>
            <a:t>Prevention &amp; Primary Care</a:t>
          </a:r>
          <a:endParaRPr lang="en-US" dirty="0"/>
        </a:p>
      </dgm:t>
    </dgm:pt>
    <dgm:pt modelId="{AE79AF5E-E597-4F1D-9991-67618FDE412A}" type="parTrans" cxnId="{22F03BDE-A06B-4143-843B-9C93F06D06CD}">
      <dgm:prSet/>
      <dgm:spPr/>
      <dgm:t>
        <a:bodyPr/>
        <a:lstStyle/>
        <a:p>
          <a:endParaRPr lang="en-US"/>
        </a:p>
      </dgm:t>
    </dgm:pt>
    <dgm:pt modelId="{926D9FAF-D569-4278-BBAD-E26C177C7240}" type="sibTrans" cxnId="{22F03BDE-A06B-4143-843B-9C93F06D06CD}">
      <dgm:prSet/>
      <dgm:spPr/>
      <dgm:t>
        <a:bodyPr/>
        <a:lstStyle/>
        <a:p>
          <a:endParaRPr lang="en-US"/>
        </a:p>
      </dgm:t>
    </dgm:pt>
    <dgm:pt modelId="{DCD2E580-2D70-4250-9531-D51B1525DFC8}" type="pres">
      <dgm:prSet presAssocID="{2E685AED-8697-453B-9ECE-4C9631792ABF}" presName="Name0" presStyleCnt="0">
        <dgm:presLayoutVars>
          <dgm:dir/>
          <dgm:animLvl val="lvl"/>
          <dgm:resizeHandles val="exact"/>
        </dgm:presLayoutVars>
      </dgm:prSet>
      <dgm:spPr/>
    </dgm:pt>
    <dgm:pt modelId="{7BE84169-D35B-4B1E-9A63-26D2450A539F}" type="pres">
      <dgm:prSet presAssocID="{50149F31-38FC-4900-BAB1-8613A64BB39A}" presName="Name8" presStyleCnt="0"/>
      <dgm:spPr/>
    </dgm:pt>
    <dgm:pt modelId="{C73752C3-A062-49B4-8126-213C7C675E72}" type="pres">
      <dgm:prSet presAssocID="{50149F31-38FC-4900-BAB1-8613A64BB39A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50807E-2A28-430E-9F80-B7529C220DFB}" type="pres">
      <dgm:prSet presAssocID="{50149F31-38FC-4900-BAB1-8613A64BB39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4BCAB4-C35A-4660-B27E-1A1806419D50}" type="pres">
      <dgm:prSet presAssocID="{A50BB213-EEBE-4E1E-9031-0D56C976F9E6}" presName="Name8" presStyleCnt="0"/>
      <dgm:spPr/>
    </dgm:pt>
    <dgm:pt modelId="{A6EB17E6-8F57-4A5B-936B-059107135626}" type="pres">
      <dgm:prSet presAssocID="{A50BB213-EEBE-4E1E-9031-0D56C976F9E6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FEFCF6-CC84-451D-9FDC-E8EF343AE085}" type="pres">
      <dgm:prSet presAssocID="{A50BB213-EEBE-4E1E-9031-0D56C976F9E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2389D2-6FDC-4C2A-83F7-7CA797557BAA}" type="pres">
      <dgm:prSet presAssocID="{3FFC7CD0-F0DF-409D-8D6C-5C20E981BD32}" presName="Name8" presStyleCnt="0"/>
      <dgm:spPr/>
    </dgm:pt>
    <dgm:pt modelId="{EE78545C-AA41-47D9-9666-F3E29F098529}" type="pres">
      <dgm:prSet presAssocID="{3FFC7CD0-F0DF-409D-8D6C-5C20E981BD32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A8A2E3-8367-4112-B8CE-F0B74F630492}" type="pres">
      <dgm:prSet presAssocID="{3FFC7CD0-F0DF-409D-8D6C-5C20E981BD3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376C1C0-9B8E-4119-9351-E8675D2D83E2}" srcId="{2E685AED-8697-453B-9ECE-4C9631792ABF}" destId="{50149F31-38FC-4900-BAB1-8613A64BB39A}" srcOrd="0" destOrd="0" parTransId="{2DE6486C-B325-4756-9A2E-BF98359D0A60}" sibTransId="{2102F2EA-2850-4336-9738-98784F785869}"/>
    <dgm:cxn modelId="{7A602BCF-29C0-4781-98FC-F08B7BC822F9}" type="presOf" srcId="{50149F31-38FC-4900-BAB1-8613A64BB39A}" destId="{C73752C3-A062-49B4-8126-213C7C675E72}" srcOrd="0" destOrd="0" presId="urn:microsoft.com/office/officeart/2005/8/layout/pyramid1"/>
    <dgm:cxn modelId="{39C56483-0B59-4EA4-982B-1A34518908D9}" type="presOf" srcId="{A50BB213-EEBE-4E1E-9031-0D56C976F9E6}" destId="{A6EB17E6-8F57-4A5B-936B-059107135626}" srcOrd="0" destOrd="0" presId="urn:microsoft.com/office/officeart/2005/8/layout/pyramid1"/>
    <dgm:cxn modelId="{389B1812-9B78-4B55-B458-F3890D0DCCD6}" type="presOf" srcId="{3FFC7CD0-F0DF-409D-8D6C-5C20E981BD32}" destId="{79A8A2E3-8367-4112-B8CE-F0B74F630492}" srcOrd="1" destOrd="0" presId="urn:microsoft.com/office/officeart/2005/8/layout/pyramid1"/>
    <dgm:cxn modelId="{22F03BDE-A06B-4143-843B-9C93F06D06CD}" srcId="{2E685AED-8697-453B-9ECE-4C9631792ABF}" destId="{3FFC7CD0-F0DF-409D-8D6C-5C20E981BD32}" srcOrd="2" destOrd="0" parTransId="{AE79AF5E-E597-4F1D-9991-67618FDE412A}" sibTransId="{926D9FAF-D569-4278-BBAD-E26C177C7240}"/>
    <dgm:cxn modelId="{DEB168DC-4508-4A2E-A36F-5C476B4FD194}" srcId="{2E685AED-8697-453B-9ECE-4C9631792ABF}" destId="{A50BB213-EEBE-4E1E-9031-0D56C976F9E6}" srcOrd="1" destOrd="0" parTransId="{AA453F02-E33B-448B-A7F6-F8C463205E03}" sibTransId="{7E7ABA6B-C4A7-48F5-AAC6-DD9489FBBA52}"/>
    <dgm:cxn modelId="{5DAD2596-B6FC-4453-8BF2-B0FFDEB17BF1}" type="presOf" srcId="{3FFC7CD0-F0DF-409D-8D6C-5C20E981BD32}" destId="{EE78545C-AA41-47D9-9666-F3E29F098529}" srcOrd="0" destOrd="0" presId="urn:microsoft.com/office/officeart/2005/8/layout/pyramid1"/>
    <dgm:cxn modelId="{A8AEFFF7-2424-4545-8208-6FAA7550D012}" type="presOf" srcId="{A50BB213-EEBE-4E1E-9031-0D56C976F9E6}" destId="{C3FEFCF6-CC84-451D-9FDC-E8EF343AE085}" srcOrd="1" destOrd="0" presId="urn:microsoft.com/office/officeart/2005/8/layout/pyramid1"/>
    <dgm:cxn modelId="{C9D4D694-0C87-416B-BF33-1671B42A72FF}" type="presOf" srcId="{2E685AED-8697-453B-9ECE-4C9631792ABF}" destId="{DCD2E580-2D70-4250-9531-D51B1525DFC8}" srcOrd="0" destOrd="0" presId="urn:microsoft.com/office/officeart/2005/8/layout/pyramid1"/>
    <dgm:cxn modelId="{ACA083DA-6AF4-4331-9491-2AEB2D425950}" type="presOf" srcId="{50149F31-38FC-4900-BAB1-8613A64BB39A}" destId="{1C50807E-2A28-430E-9F80-B7529C220DFB}" srcOrd="1" destOrd="0" presId="urn:microsoft.com/office/officeart/2005/8/layout/pyramid1"/>
    <dgm:cxn modelId="{C1E41FD4-7EA4-4926-AE81-8C1FDA2C3F02}" type="presParOf" srcId="{DCD2E580-2D70-4250-9531-D51B1525DFC8}" destId="{7BE84169-D35B-4B1E-9A63-26D2450A539F}" srcOrd="0" destOrd="0" presId="urn:microsoft.com/office/officeart/2005/8/layout/pyramid1"/>
    <dgm:cxn modelId="{0ABEA044-5564-4141-837A-A1DCB11D7D5E}" type="presParOf" srcId="{7BE84169-D35B-4B1E-9A63-26D2450A539F}" destId="{C73752C3-A062-49B4-8126-213C7C675E72}" srcOrd="0" destOrd="0" presId="urn:microsoft.com/office/officeart/2005/8/layout/pyramid1"/>
    <dgm:cxn modelId="{ECF2C206-DBAD-407A-BAF7-40A5F18AF2A3}" type="presParOf" srcId="{7BE84169-D35B-4B1E-9A63-26D2450A539F}" destId="{1C50807E-2A28-430E-9F80-B7529C220DFB}" srcOrd="1" destOrd="0" presId="urn:microsoft.com/office/officeart/2005/8/layout/pyramid1"/>
    <dgm:cxn modelId="{35101DC5-3B70-4682-A644-4C381C89BFA5}" type="presParOf" srcId="{DCD2E580-2D70-4250-9531-D51B1525DFC8}" destId="{314BCAB4-C35A-4660-B27E-1A1806419D50}" srcOrd="1" destOrd="0" presId="urn:microsoft.com/office/officeart/2005/8/layout/pyramid1"/>
    <dgm:cxn modelId="{F5E64F8F-A316-47A0-B513-56545087D53D}" type="presParOf" srcId="{314BCAB4-C35A-4660-B27E-1A1806419D50}" destId="{A6EB17E6-8F57-4A5B-936B-059107135626}" srcOrd="0" destOrd="0" presId="urn:microsoft.com/office/officeart/2005/8/layout/pyramid1"/>
    <dgm:cxn modelId="{0F2170E3-90AE-4BD0-8C2E-6CD8CC55CE02}" type="presParOf" srcId="{314BCAB4-C35A-4660-B27E-1A1806419D50}" destId="{C3FEFCF6-CC84-451D-9FDC-E8EF343AE085}" srcOrd="1" destOrd="0" presId="urn:microsoft.com/office/officeart/2005/8/layout/pyramid1"/>
    <dgm:cxn modelId="{0E3CA710-2567-46D7-A40C-A3144395B1FA}" type="presParOf" srcId="{DCD2E580-2D70-4250-9531-D51B1525DFC8}" destId="{402389D2-6FDC-4C2A-83F7-7CA797557BAA}" srcOrd="2" destOrd="0" presId="urn:microsoft.com/office/officeart/2005/8/layout/pyramid1"/>
    <dgm:cxn modelId="{87A74157-7B47-4560-AA4E-75E4B4238580}" type="presParOf" srcId="{402389D2-6FDC-4C2A-83F7-7CA797557BAA}" destId="{EE78545C-AA41-47D9-9666-F3E29F098529}" srcOrd="0" destOrd="0" presId="urn:microsoft.com/office/officeart/2005/8/layout/pyramid1"/>
    <dgm:cxn modelId="{CAF63474-AF1A-425B-925D-53CB7FE57C2F}" type="presParOf" srcId="{402389D2-6FDC-4C2A-83F7-7CA797557BAA}" destId="{79A8A2E3-8367-4112-B8CE-F0B74F630492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E3714C4-C5CF-421C-A1C8-1B9D168154F8}" type="doc">
      <dgm:prSet loTypeId="urn:microsoft.com/office/officeart/2005/8/layout/pyramid3" loCatId="pyramid" qsTypeId="urn:microsoft.com/office/officeart/2005/8/quickstyle/3d9" qsCatId="3D" csTypeId="urn:microsoft.com/office/officeart/2005/8/colors/colorful5" csCatId="colorful" phldr="1"/>
      <dgm:spPr/>
    </dgm:pt>
    <dgm:pt modelId="{B0D6312D-72A8-41CE-8693-9CC0595169BD}">
      <dgm:prSet phldrT="[Text]" custT="1"/>
      <dgm:spPr/>
      <dgm:t>
        <a:bodyPr/>
        <a:lstStyle/>
        <a:p>
          <a:r>
            <a:rPr lang="en-US" sz="4800" dirty="0" smtClean="0"/>
            <a:t>Acute Care</a:t>
          </a:r>
          <a:endParaRPr lang="en-US" sz="4800" dirty="0"/>
        </a:p>
      </dgm:t>
    </dgm:pt>
    <dgm:pt modelId="{57DA8E38-51DF-453A-BCB8-376D2222B486}" type="parTrans" cxnId="{6A647AF8-77CA-49EA-AFC7-6099C42D6BCA}">
      <dgm:prSet/>
      <dgm:spPr/>
      <dgm:t>
        <a:bodyPr/>
        <a:lstStyle/>
        <a:p>
          <a:endParaRPr lang="en-US"/>
        </a:p>
      </dgm:t>
    </dgm:pt>
    <dgm:pt modelId="{2A05CF5E-4BC0-492F-8964-5A5D5F563D13}" type="sibTrans" cxnId="{6A647AF8-77CA-49EA-AFC7-6099C42D6BCA}">
      <dgm:prSet/>
      <dgm:spPr/>
      <dgm:t>
        <a:bodyPr/>
        <a:lstStyle/>
        <a:p>
          <a:endParaRPr lang="en-US"/>
        </a:p>
      </dgm:t>
    </dgm:pt>
    <dgm:pt modelId="{320F45EC-49C6-4491-B056-D0AA259DE24A}">
      <dgm:prSet phldrT="[Text]" custT="1"/>
      <dgm:spPr/>
      <dgm:t>
        <a:bodyPr/>
        <a:lstStyle/>
        <a:p>
          <a:r>
            <a:rPr lang="en-US" sz="4000" dirty="0" smtClean="0"/>
            <a:t>Specialty Care</a:t>
          </a:r>
          <a:endParaRPr lang="en-US" sz="4000" dirty="0"/>
        </a:p>
      </dgm:t>
    </dgm:pt>
    <dgm:pt modelId="{7EF8FDA6-CFF5-4085-A640-43343F6DF36F}" type="parTrans" cxnId="{E2F057C3-6AEB-409D-B696-58712F8A19F9}">
      <dgm:prSet/>
      <dgm:spPr/>
      <dgm:t>
        <a:bodyPr/>
        <a:lstStyle/>
        <a:p>
          <a:endParaRPr lang="en-US"/>
        </a:p>
      </dgm:t>
    </dgm:pt>
    <dgm:pt modelId="{42E64292-59E6-45B6-AF3A-44A1071BF55C}" type="sibTrans" cxnId="{E2F057C3-6AEB-409D-B696-58712F8A19F9}">
      <dgm:prSet/>
      <dgm:spPr/>
      <dgm:t>
        <a:bodyPr/>
        <a:lstStyle/>
        <a:p>
          <a:endParaRPr lang="en-US"/>
        </a:p>
      </dgm:t>
    </dgm:pt>
    <dgm:pt modelId="{79CC4121-54C8-4DF7-A29B-E1B793CDAC27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000" dirty="0" smtClean="0"/>
            <a:t>Prevention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000" dirty="0" smtClean="0"/>
            <a:t>&amp;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000" dirty="0" smtClean="0"/>
            <a:t>Primary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000" dirty="0" smtClean="0"/>
            <a:t>Care</a:t>
          </a:r>
          <a:endParaRPr lang="en-US" sz="2000" dirty="0"/>
        </a:p>
      </dgm:t>
    </dgm:pt>
    <dgm:pt modelId="{EA8992EC-6CCC-4D4A-A7E7-1DC45A641D8B}" type="parTrans" cxnId="{242E08F7-CBED-48B6-8716-A6FD0C42A08F}">
      <dgm:prSet/>
      <dgm:spPr/>
      <dgm:t>
        <a:bodyPr/>
        <a:lstStyle/>
        <a:p>
          <a:endParaRPr lang="en-US"/>
        </a:p>
      </dgm:t>
    </dgm:pt>
    <dgm:pt modelId="{9247D9F2-8B4D-4E59-8554-C51EB42E4322}" type="sibTrans" cxnId="{242E08F7-CBED-48B6-8716-A6FD0C42A08F}">
      <dgm:prSet/>
      <dgm:spPr/>
      <dgm:t>
        <a:bodyPr/>
        <a:lstStyle/>
        <a:p>
          <a:endParaRPr lang="en-US"/>
        </a:p>
      </dgm:t>
    </dgm:pt>
    <dgm:pt modelId="{4D82129B-6E03-4762-B787-835F8F2CB90B}" type="pres">
      <dgm:prSet presAssocID="{3E3714C4-C5CF-421C-A1C8-1B9D168154F8}" presName="Name0" presStyleCnt="0">
        <dgm:presLayoutVars>
          <dgm:dir/>
          <dgm:animLvl val="lvl"/>
          <dgm:resizeHandles val="exact"/>
        </dgm:presLayoutVars>
      </dgm:prSet>
      <dgm:spPr/>
    </dgm:pt>
    <dgm:pt modelId="{FE13634B-2BA3-4BFE-B5CB-FF8694C90BF9}" type="pres">
      <dgm:prSet presAssocID="{B0D6312D-72A8-41CE-8693-9CC0595169BD}" presName="Name8" presStyleCnt="0"/>
      <dgm:spPr/>
    </dgm:pt>
    <dgm:pt modelId="{15F915C9-FBF0-409A-9C77-302EC048991F}" type="pres">
      <dgm:prSet presAssocID="{B0D6312D-72A8-41CE-8693-9CC0595169BD}" presName="level" presStyleLbl="node1" presStyleIdx="0" presStyleCnt="3" custLinFactNeighborX="40813" custLinFactNeighborY="-6494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4FD18B-8F6D-4D3D-BC84-C4C8E64D4520}" type="pres">
      <dgm:prSet presAssocID="{B0D6312D-72A8-41CE-8693-9CC0595169B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8BCF2F-84C9-44E0-8520-5886115836B2}" type="pres">
      <dgm:prSet presAssocID="{320F45EC-49C6-4491-B056-D0AA259DE24A}" presName="Name8" presStyleCnt="0"/>
      <dgm:spPr/>
    </dgm:pt>
    <dgm:pt modelId="{332D28E9-BC8D-495C-A5BF-C197FF766EF3}" type="pres">
      <dgm:prSet presAssocID="{320F45EC-49C6-4491-B056-D0AA259DE24A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6005B8-B5A4-4B68-94FA-40B8B07A7B54}" type="pres">
      <dgm:prSet presAssocID="{320F45EC-49C6-4491-B056-D0AA259DE24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1A525C-327A-45C5-A24E-07A5E8053B80}" type="pres">
      <dgm:prSet presAssocID="{79CC4121-54C8-4DF7-A29B-E1B793CDAC27}" presName="Name8" presStyleCnt="0"/>
      <dgm:spPr/>
    </dgm:pt>
    <dgm:pt modelId="{1D5D3CB9-EB17-4A7B-8A7A-AF6E4860A8CB}" type="pres">
      <dgm:prSet presAssocID="{79CC4121-54C8-4DF7-A29B-E1B793CDAC27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34B63B-6036-49CE-A26B-35DB8D9506AB}" type="pres">
      <dgm:prSet presAssocID="{79CC4121-54C8-4DF7-A29B-E1B793CDAC2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39DA7EF-4A79-4884-B9C9-64D92C7D2868}" type="presOf" srcId="{79CC4121-54C8-4DF7-A29B-E1B793CDAC27}" destId="{EF34B63B-6036-49CE-A26B-35DB8D9506AB}" srcOrd="1" destOrd="0" presId="urn:microsoft.com/office/officeart/2005/8/layout/pyramid3"/>
    <dgm:cxn modelId="{213865A2-A90E-44F6-9AD6-9597E48BAEEB}" type="presOf" srcId="{320F45EC-49C6-4491-B056-D0AA259DE24A}" destId="{B76005B8-B5A4-4B68-94FA-40B8B07A7B54}" srcOrd="1" destOrd="0" presId="urn:microsoft.com/office/officeart/2005/8/layout/pyramid3"/>
    <dgm:cxn modelId="{E2F057C3-6AEB-409D-B696-58712F8A19F9}" srcId="{3E3714C4-C5CF-421C-A1C8-1B9D168154F8}" destId="{320F45EC-49C6-4491-B056-D0AA259DE24A}" srcOrd="1" destOrd="0" parTransId="{7EF8FDA6-CFF5-4085-A640-43343F6DF36F}" sibTransId="{42E64292-59E6-45B6-AF3A-44A1071BF55C}"/>
    <dgm:cxn modelId="{1A5951E5-6D27-4A18-8C86-BED493F7B8F2}" type="presOf" srcId="{B0D6312D-72A8-41CE-8693-9CC0595169BD}" destId="{15F915C9-FBF0-409A-9C77-302EC048991F}" srcOrd="0" destOrd="0" presId="urn:microsoft.com/office/officeart/2005/8/layout/pyramid3"/>
    <dgm:cxn modelId="{242E08F7-CBED-48B6-8716-A6FD0C42A08F}" srcId="{3E3714C4-C5CF-421C-A1C8-1B9D168154F8}" destId="{79CC4121-54C8-4DF7-A29B-E1B793CDAC27}" srcOrd="2" destOrd="0" parTransId="{EA8992EC-6CCC-4D4A-A7E7-1DC45A641D8B}" sibTransId="{9247D9F2-8B4D-4E59-8554-C51EB42E4322}"/>
    <dgm:cxn modelId="{A0461BDC-D0A2-4B04-9F54-0FBBDC31ED36}" type="presOf" srcId="{79CC4121-54C8-4DF7-A29B-E1B793CDAC27}" destId="{1D5D3CB9-EB17-4A7B-8A7A-AF6E4860A8CB}" srcOrd="0" destOrd="0" presId="urn:microsoft.com/office/officeart/2005/8/layout/pyramid3"/>
    <dgm:cxn modelId="{05B77A82-0B3D-4AF4-902B-96F922584BC2}" type="presOf" srcId="{320F45EC-49C6-4491-B056-D0AA259DE24A}" destId="{332D28E9-BC8D-495C-A5BF-C197FF766EF3}" srcOrd="0" destOrd="0" presId="urn:microsoft.com/office/officeart/2005/8/layout/pyramid3"/>
    <dgm:cxn modelId="{52CA108D-C000-4691-890F-DF4072196593}" type="presOf" srcId="{3E3714C4-C5CF-421C-A1C8-1B9D168154F8}" destId="{4D82129B-6E03-4762-B787-835F8F2CB90B}" srcOrd="0" destOrd="0" presId="urn:microsoft.com/office/officeart/2005/8/layout/pyramid3"/>
    <dgm:cxn modelId="{59167278-DA65-47D4-8CD0-99CBD816F063}" type="presOf" srcId="{B0D6312D-72A8-41CE-8693-9CC0595169BD}" destId="{CD4FD18B-8F6D-4D3D-BC84-C4C8E64D4520}" srcOrd="1" destOrd="0" presId="urn:microsoft.com/office/officeart/2005/8/layout/pyramid3"/>
    <dgm:cxn modelId="{6A647AF8-77CA-49EA-AFC7-6099C42D6BCA}" srcId="{3E3714C4-C5CF-421C-A1C8-1B9D168154F8}" destId="{B0D6312D-72A8-41CE-8693-9CC0595169BD}" srcOrd="0" destOrd="0" parTransId="{57DA8E38-51DF-453A-BCB8-376D2222B486}" sibTransId="{2A05CF5E-4BC0-492F-8964-5A5D5F563D13}"/>
    <dgm:cxn modelId="{4A4DED15-0823-4936-B312-D77BE5AA63A5}" type="presParOf" srcId="{4D82129B-6E03-4762-B787-835F8F2CB90B}" destId="{FE13634B-2BA3-4BFE-B5CB-FF8694C90BF9}" srcOrd="0" destOrd="0" presId="urn:microsoft.com/office/officeart/2005/8/layout/pyramid3"/>
    <dgm:cxn modelId="{226074FE-7C78-48A3-8E4D-9129F0445431}" type="presParOf" srcId="{FE13634B-2BA3-4BFE-B5CB-FF8694C90BF9}" destId="{15F915C9-FBF0-409A-9C77-302EC048991F}" srcOrd="0" destOrd="0" presId="urn:microsoft.com/office/officeart/2005/8/layout/pyramid3"/>
    <dgm:cxn modelId="{D1E5F06F-3DEA-445F-9DAF-DDBAEBE426E8}" type="presParOf" srcId="{FE13634B-2BA3-4BFE-B5CB-FF8694C90BF9}" destId="{CD4FD18B-8F6D-4D3D-BC84-C4C8E64D4520}" srcOrd="1" destOrd="0" presId="urn:microsoft.com/office/officeart/2005/8/layout/pyramid3"/>
    <dgm:cxn modelId="{306B5E11-F181-434F-A75E-D1A4208443B8}" type="presParOf" srcId="{4D82129B-6E03-4762-B787-835F8F2CB90B}" destId="{F98BCF2F-84C9-44E0-8520-5886115836B2}" srcOrd="1" destOrd="0" presId="urn:microsoft.com/office/officeart/2005/8/layout/pyramid3"/>
    <dgm:cxn modelId="{9EF469EE-D823-449F-9E30-A62D3DC107E6}" type="presParOf" srcId="{F98BCF2F-84C9-44E0-8520-5886115836B2}" destId="{332D28E9-BC8D-495C-A5BF-C197FF766EF3}" srcOrd="0" destOrd="0" presId="urn:microsoft.com/office/officeart/2005/8/layout/pyramid3"/>
    <dgm:cxn modelId="{1C39484F-A7AB-4FF7-9EB1-2CAE9E1DDECE}" type="presParOf" srcId="{F98BCF2F-84C9-44E0-8520-5886115836B2}" destId="{B76005B8-B5A4-4B68-94FA-40B8B07A7B54}" srcOrd="1" destOrd="0" presId="urn:microsoft.com/office/officeart/2005/8/layout/pyramid3"/>
    <dgm:cxn modelId="{2B2BAE7E-9848-4B83-B47C-1B97FDA379B4}" type="presParOf" srcId="{4D82129B-6E03-4762-B787-835F8F2CB90B}" destId="{271A525C-327A-45C5-A24E-07A5E8053B80}" srcOrd="2" destOrd="0" presId="urn:microsoft.com/office/officeart/2005/8/layout/pyramid3"/>
    <dgm:cxn modelId="{9E6559E4-89F3-4FCA-A278-EB1A940CC703}" type="presParOf" srcId="{271A525C-327A-45C5-A24E-07A5E8053B80}" destId="{1D5D3CB9-EB17-4A7B-8A7A-AF6E4860A8CB}" srcOrd="0" destOrd="0" presId="urn:microsoft.com/office/officeart/2005/8/layout/pyramid3"/>
    <dgm:cxn modelId="{74522516-6FE8-4236-B5D4-77E446B5C9B5}" type="presParOf" srcId="{271A525C-327A-45C5-A24E-07A5E8053B80}" destId="{EF34B63B-6036-49CE-A26B-35DB8D9506AB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AB7D92F-D839-45C6-AC31-4C1CCA215E94}" type="doc">
      <dgm:prSet loTypeId="urn:microsoft.com/office/officeart/2005/8/layout/chevron1" loCatId="process" qsTypeId="urn:microsoft.com/office/officeart/2005/8/quickstyle/3d1" qsCatId="3D" csTypeId="urn:microsoft.com/office/officeart/2005/8/colors/colorful4" csCatId="colorful" phldr="1"/>
      <dgm:spPr/>
    </dgm:pt>
    <dgm:pt modelId="{B54B8BA0-ABD0-4923-9070-0815AC214A43}">
      <dgm:prSet phldrT="[Text]"/>
      <dgm:spPr/>
      <dgm:t>
        <a:bodyPr/>
        <a:lstStyle/>
        <a:p>
          <a:r>
            <a:rPr lang="en-US" dirty="0" smtClean="0"/>
            <a:t>Tell</a:t>
          </a:r>
          <a:endParaRPr lang="en-US" dirty="0"/>
        </a:p>
      </dgm:t>
    </dgm:pt>
    <dgm:pt modelId="{0245D1CA-94F5-43DE-AD18-5BA94A44AAAD}" type="parTrans" cxnId="{608A7409-A411-4C18-8E36-B31EF671BE3F}">
      <dgm:prSet/>
      <dgm:spPr/>
      <dgm:t>
        <a:bodyPr/>
        <a:lstStyle/>
        <a:p>
          <a:endParaRPr lang="en-US"/>
        </a:p>
      </dgm:t>
    </dgm:pt>
    <dgm:pt modelId="{82D7C775-78EC-421E-926F-F1B7EBDECAF7}" type="sibTrans" cxnId="{608A7409-A411-4C18-8E36-B31EF671BE3F}">
      <dgm:prSet/>
      <dgm:spPr/>
      <dgm:t>
        <a:bodyPr/>
        <a:lstStyle/>
        <a:p>
          <a:endParaRPr lang="en-US"/>
        </a:p>
      </dgm:t>
    </dgm:pt>
    <dgm:pt modelId="{364F9C0F-D496-46AF-AA6D-C712E369296D}">
      <dgm:prSet phldrT="[Text]"/>
      <dgm:spPr/>
      <dgm:t>
        <a:bodyPr/>
        <a:lstStyle/>
        <a:p>
          <a:r>
            <a:rPr lang="en-US" dirty="0" smtClean="0"/>
            <a:t>Help</a:t>
          </a:r>
          <a:endParaRPr lang="en-US" dirty="0"/>
        </a:p>
      </dgm:t>
    </dgm:pt>
    <dgm:pt modelId="{AFCED38D-E59C-4744-BDC9-9A13D7F4F8C0}" type="parTrans" cxnId="{3684FCD9-6D91-4FBB-863B-92E41DCDEA12}">
      <dgm:prSet/>
      <dgm:spPr/>
      <dgm:t>
        <a:bodyPr/>
        <a:lstStyle/>
        <a:p>
          <a:endParaRPr lang="en-US"/>
        </a:p>
      </dgm:t>
    </dgm:pt>
    <dgm:pt modelId="{AC8C9D3E-405E-4772-AC12-6F44A04B0297}" type="sibTrans" cxnId="{3684FCD9-6D91-4FBB-863B-92E41DCDEA12}">
      <dgm:prSet/>
      <dgm:spPr/>
      <dgm:t>
        <a:bodyPr/>
        <a:lstStyle/>
        <a:p>
          <a:endParaRPr lang="en-US"/>
        </a:p>
      </dgm:t>
    </dgm:pt>
    <dgm:pt modelId="{65C48DD7-5834-4D31-A032-629F94C9312B}">
      <dgm:prSet phldrT="[Text]"/>
      <dgm:spPr/>
      <dgm:t>
        <a:bodyPr/>
        <a:lstStyle/>
        <a:p>
          <a:r>
            <a:rPr lang="en-US" dirty="0" smtClean="0"/>
            <a:t>Do</a:t>
          </a:r>
          <a:endParaRPr lang="en-US" dirty="0"/>
        </a:p>
      </dgm:t>
    </dgm:pt>
    <dgm:pt modelId="{B2E0860A-FF22-421B-ABE2-8B51D6B407C4}" type="parTrans" cxnId="{023FCFFE-35C8-448D-8436-3AF70F1A35BC}">
      <dgm:prSet/>
      <dgm:spPr/>
      <dgm:t>
        <a:bodyPr/>
        <a:lstStyle/>
        <a:p>
          <a:endParaRPr lang="en-US"/>
        </a:p>
      </dgm:t>
    </dgm:pt>
    <dgm:pt modelId="{872325F4-0A1C-4A81-B277-DD4DADEB52FD}" type="sibTrans" cxnId="{023FCFFE-35C8-448D-8436-3AF70F1A35BC}">
      <dgm:prSet/>
      <dgm:spPr/>
      <dgm:t>
        <a:bodyPr/>
        <a:lstStyle/>
        <a:p>
          <a:endParaRPr lang="en-US"/>
        </a:p>
      </dgm:t>
    </dgm:pt>
    <dgm:pt modelId="{88891A48-5747-4D06-9104-23612E6D85B5}" type="pres">
      <dgm:prSet presAssocID="{1AB7D92F-D839-45C6-AC31-4C1CCA215E94}" presName="Name0" presStyleCnt="0">
        <dgm:presLayoutVars>
          <dgm:dir/>
          <dgm:animLvl val="lvl"/>
          <dgm:resizeHandles val="exact"/>
        </dgm:presLayoutVars>
      </dgm:prSet>
      <dgm:spPr/>
    </dgm:pt>
    <dgm:pt modelId="{7ECDFA2D-3BD2-4BE3-B2E9-F221999ED60A}" type="pres">
      <dgm:prSet presAssocID="{B54B8BA0-ABD0-4923-9070-0815AC214A43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FC3A3A-13D9-451C-BEF1-3F877798765F}" type="pres">
      <dgm:prSet presAssocID="{82D7C775-78EC-421E-926F-F1B7EBDECAF7}" presName="parTxOnlySpace" presStyleCnt="0"/>
      <dgm:spPr/>
    </dgm:pt>
    <dgm:pt modelId="{ACEF5528-2F3C-44F3-8F8E-05F4C7E5529C}" type="pres">
      <dgm:prSet presAssocID="{364F9C0F-D496-46AF-AA6D-C712E369296D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BD63C1-5AC5-472A-97DA-3FC9674B241A}" type="pres">
      <dgm:prSet presAssocID="{AC8C9D3E-405E-4772-AC12-6F44A04B0297}" presName="parTxOnlySpace" presStyleCnt="0"/>
      <dgm:spPr/>
    </dgm:pt>
    <dgm:pt modelId="{A6A558B8-4764-4F33-A793-B038C043BDB4}" type="pres">
      <dgm:prSet presAssocID="{65C48DD7-5834-4D31-A032-629F94C9312B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E731BD6-10B5-4E5E-A283-2A439B7093A4}" type="presOf" srcId="{B54B8BA0-ABD0-4923-9070-0815AC214A43}" destId="{7ECDFA2D-3BD2-4BE3-B2E9-F221999ED60A}" srcOrd="0" destOrd="0" presId="urn:microsoft.com/office/officeart/2005/8/layout/chevron1"/>
    <dgm:cxn modelId="{D5BB3B1F-28BC-47B0-916D-E0414FF6A638}" type="presOf" srcId="{1AB7D92F-D839-45C6-AC31-4C1CCA215E94}" destId="{88891A48-5747-4D06-9104-23612E6D85B5}" srcOrd="0" destOrd="0" presId="urn:microsoft.com/office/officeart/2005/8/layout/chevron1"/>
    <dgm:cxn modelId="{3684FCD9-6D91-4FBB-863B-92E41DCDEA12}" srcId="{1AB7D92F-D839-45C6-AC31-4C1CCA215E94}" destId="{364F9C0F-D496-46AF-AA6D-C712E369296D}" srcOrd="1" destOrd="0" parTransId="{AFCED38D-E59C-4744-BDC9-9A13D7F4F8C0}" sibTransId="{AC8C9D3E-405E-4772-AC12-6F44A04B0297}"/>
    <dgm:cxn modelId="{23E8957E-EE41-40BE-9CD6-8E53C25FB071}" type="presOf" srcId="{364F9C0F-D496-46AF-AA6D-C712E369296D}" destId="{ACEF5528-2F3C-44F3-8F8E-05F4C7E5529C}" srcOrd="0" destOrd="0" presId="urn:microsoft.com/office/officeart/2005/8/layout/chevron1"/>
    <dgm:cxn modelId="{FAF962F2-F0B1-4A7A-AE98-48C83CE93344}" type="presOf" srcId="{65C48DD7-5834-4D31-A032-629F94C9312B}" destId="{A6A558B8-4764-4F33-A793-B038C043BDB4}" srcOrd="0" destOrd="0" presId="urn:microsoft.com/office/officeart/2005/8/layout/chevron1"/>
    <dgm:cxn modelId="{608A7409-A411-4C18-8E36-B31EF671BE3F}" srcId="{1AB7D92F-D839-45C6-AC31-4C1CCA215E94}" destId="{B54B8BA0-ABD0-4923-9070-0815AC214A43}" srcOrd="0" destOrd="0" parTransId="{0245D1CA-94F5-43DE-AD18-5BA94A44AAAD}" sibTransId="{82D7C775-78EC-421E-926F-F1B7EBDECAF7}"/>
    <dgm:cxn modelId="{023FCFFE-35C8-448D-8436-3AF70F1A35BC}" srcId="{1AB7D92F-D839-45C6-AC31-4C1CCA215E94}" destId="{65C48DD7-5834-4D31-A032-629F94C9312B}" srcOrd="2" destOrd="0" parTransId="{B2E0860A-FF22-421B-ABE2-8B51D6B407C4}" sibTransId="{872325F4-0A1C-4A81-B277-DD4DADEB52FD}"/>
    <dgm:cxn modelId="{E04EBC9D-14A8-4DC8-AB40-E9B87C825635}" type="presParOf" srcId="{88891A48-5747-4D06-9104-23612E6D85B5}" destId="{7ECDFA2D-3BD2-4BE3-B2E9-F221999ED60A}" srcOrd="0" destOrd="0" presId="urn:microsoft.com/office/officeart/2005/8/layout/chevron1"/>
    <dgm:cxn modelId="{C611219E-AD6B-4442-A4D0-566BB2E53EF7}" type="presParOf" srcId="{88891A48-5747-4D06-9104-23612E6D85B5}" destId="{09FC3A3A-13D9-451C-BEF1-3F877798765F}" srcOrd="1" destOrd="0" presId="urn:microsoft.com/office/officeart/2005/8/layout/chevron1"/>
    <dgm:cxn modelId="{C5E21239-F928-418F-BE05-086C1C776F4E}" type="presParOf" srcId="{88891A48-5747-4D06-9104-23612E6D85B5}" destId="{ACEF5528-2F3C-44F3-8F8E-05F4C7E5529C}" srcOrd="2" destOrd="0" presId="urn:microsoft.com/office/officeart/2005/8/layout/chevron1"/>
    <dgm:cxn modelId="{5EEC3E5B-3F1D-4792-A37A-087FA6FD0466}" type="presParOf" srcId="{88891A48-5747-4D06-9104-23612E6D85B5}" destId="{80BD63C1-5AC5-472A-97DA-3FC9674B241A}" srcOrd="3" destOrd="0" presId="urn:microsoft.com/office/officeart/2005/8/layout/chevron1"/>
    <dgm:cxn modelId="{E8B09FEE-B75F-429B-9730-8DF249A1681F}" type="presParOf" srcId="{88891A48-5747-4D06-9104-23612E6D85B5}" destId="{A6A558B8-4764-4F33-A793-B038C043BDB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D873467-6A12-4550-BD55-E4F54B4DB66F}" type="doc">
      <dgm:prSet loTypeId="urn:microsoft.com/office/officeart/2005/8/layout/pyramid3" loCatId="pyramid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CACBA6C-F19E-4DC9-BF6F-95D1726F2E13}">
      <dgm:prSet phldrT="[Text]"/>
      <dgm:spPr/>
      <dgm:t>
        <a:bodyPr/>
        <a:lstStyle/>
        <a:p>
          <a:endParaRPr lang="en-US" dirty="0" smtClean="0">
            <a:solidFill>
              <a:schemeClr val="accent2"/>
            </a:solidFill>
          </a:endParaRPr>
        </a:p>
        <a:p>
          <a:r>
            <a:rPr lang="en-US" dirty="0" smtClean="0">
              <a:solidFill>
                <a:schemeClr val="accent2"/>
              </a:solidFill>
            </a:rPr>
            <a:t>.</a:t>
          </a:r>
        </a:p>
      </dgm:t>
    </dgm:pt>
    <dgm:pt modelId="{C08369AA-B13E-40A5-BE1E-7108F99444E3}" type="parTrans" cxnId="{005C113B-B4D9-4407-92C4-97293DF51D3B}">
      <dgm:prSet/>
      <dgm:spPr/>
      <dgm:t>
        <a:bodyPr/>
        <a:lstStyle/>
        <a:p>
          <a:endParaRPr lang="en-US"/>
        </a:p>
      </dgm:t>
    </dgm:pt>
    <dgm:pt modelId="{052BFF3A-B4BA-4362-A550-A15BF548C3D6}" type="sibTrans" cxnId="{005C113B-B4D9-4407-92C4-97293DF51D3B}">
      <dgm:prSet/>
      <dgm:spPr/>
      <dgm:t>
        <a:bodyPr/>
        <a:lstStyle/>
        <a:p>
          <a:endParaRPr lang="en-US"/>
        </a:p>
      </dgm:t>
    </dgm:pt>
    <dgm:pt modelId="{53AEF5C4-091F-4441-85CE-990C21BD31A7}">
      <dgm:prSet phldrT="[Text]"/>
      <dgm:spPr/>
      <dgm:t>
        <a:bodyPr/>
        <a:lstStyle/>
        <a:p>
          <a:endParaRPr lang="en-US" dirty="0" smtClean="0"/>
        </a:p>
        <a:p>
          <a:r>
            <a:rPr lang="en-US" b="1" i="1" dirty="0" smtClean="0">
              <a:solidFill>
                <a:schemeClr val="tx1">
                  <a:lumMod val="75000"/>
                  <a:lumOff val="25000"/>
                </a:schemeClr>
              </a:solidFill>
            </a:rPr>
            <a:t>Disease Registry</a:t>
          </a:r>
        </a:p>
      </dgm:t>
    </dgm:pt>
    <dgm:pt modelId="{415BD5A3-5D48-4B0A-9C50-EDE9F78298E2}" type="parTrans" cxnId="{972F7D75-36E2-423C-862E-9DB4C8218FD2}">
      <dgm:prSet/>
      <dgm:spPr/>
      <dgm:t>
        <a:bodyPr/>
        <a:lstStyle/>
        <a:p>
          <a:endParaRPr lang="en-US"/>
        </a:p>
      </dgm:t>
    </dgm:pt>
    <dgm:pt modelId="{1A559989-AED7-4AEE-828B-2D78D9ABD841}" type="sibTrans" cxnId="{972F7D75-36E2-423C-862E-9DB4C8218FD2}">
      <dgm:prSet/>
      <dgm:spPr/>
      <dgm:t>
        <a:bodyPr/>
        <a:lstStyle/>
        <a:p>
          <a:endParaRPr lang="en-US"/>
        </a:p>
      </dgm:t>
    </dgm:pt>
    <dgm:pt modelId="{366AB257-E3E2-42BC-A603-93A6E6A5BB91}">
      <dgm:prSet phldrT="[Text]" custT="1"/>
      <dgm:spPr/>
      <dgm:t>
        <a:bodyPr/>
        <a:lstStyle/>
        <a:p>
          <a:r>
            <a:rPr lang="en-US" sz="3600" b="1" i="1" dirty="0" smtClean="0">
              <a:solidFill>
                <a:schemeClr val="accent2"/>
              </a:solidFill>
            </a:rPr>
            <a:t>HIE</a:t>
          </a:r>
        </a:p>
      </dgm:t>
    </dgm:pt>
    <dgm:pt modelId="{9FD02ACB-8EF2-422E-B697-CC396C2A6DEF}" type="parTrans" cxnId="{2C80BB87-FC5E-42A2-BBB2-29D3ED34819B}">
      <dgm:prSet/>
      <dgm:spPr/>
      <dgm:t>
        <a:bodyPr/>
        <a:lstStyle/>
        <a:p>
          <a:endParaRPr lang="en-US"/>
        </a:p>
      </dgm:t>
    </dgm:pt>
    <dgm:pt modelId="{BD91FC2F-F5E0-4FCB-8A2A-3BA5F9C8574E}" type="sibTrans" cxnId="{2C80BB87-FC5E-42A2-BBB2-29D3ED34819B}">
      <dgm:prSet/>
      <dgm:spPr/>
      <dgm:t>
        <a:bodyPr/>
        <a:lstStyle/>
        <a:p>
          <a:endParaRPr lang="en-US"/>
        </a:p>
      </dgm:t>
    </dgm:pt>
    <dgm:pt modelId="{020F3785-083F-464D-99E0-F6450AFE9A84}">
      <dgm:prSet phldrT="[Text]"/>
      <dgm:spPr/>
      <dgm:t>
        <a:bodyPr tIns="182880" anchor="t"/>
        <a:lstStyle/>
        <a:p>
          <a:r>
            <a:rPr lang="en-US" b="1" i="1" dirty="0" smtClean="0">
              <a:solidFill>
                <a:schemeClr val="accent1">
                  <a:lumMod val="50000"/>
                </a:schemeClr>
              </a:solidFill>
            </a:rPr>
            <a:t>EHR</a:t>
          </a:r>
        </a:p>
      </dgm:t>
    </dgm:pt>
    <dgm:pt modelId="{68C4C697-854F-4FEC-8028-A940E0D46EAC}" type="parTrans" cxnId="{A11640A1-206A-4F71-803D-494872937EBB}">
      <dgm:prSet/>
      <dgm:spPr/>
      <dgm:t>
        <a:bodyPr/>
        <a:lstStyle/>
        <a:p>
          <a:endParaRPr lang="en-US"/>
        </a:p>
      </dgm:t>
    </dgm:pt>
    <dgm:pt modelId="{1C40574A-8329-4FCC-B40F-C441312531C7}" type="sibTrans" cxnId="{A11640A1-206A-4F71-803D-494872937EBB}">
      <dgm:prSet/>
      <dgm:spPr/>
      <dgm:t>
        <a:bodyPr/>
        <a:lstStyle/>
        <a:p>
          <a:endParaRPr lang="en-US"/>
        </a:p>
      </dgm:t>
    </dgm:pt>
    <dgm:pt modelId="{E153D730-B92F-4438-99F0-53C574D8544C}">
      <dgm:prSet phldrT="[Text]" custT="1"/>
      <dgm:spPr/>
      <dgm:t>
        <a:bodyPr lIns="0" tIns="91440"/>
        <a:lstStyle/>
        <a:p>
          <a:r>
            <a:rPr lang="en-US" sz="950" b="1" dirty="0" smtClean="0"/>
            <a:t>Inputs</a:t>
          </a:r>
          <a:r>
            <a:rPr lang="en-US" sz="950" dirty="0" smtClean="0"/>
            <a:t> – Public payer claims and census data, population surveys</a:t>
          </a:r>
          <a:endParaRPr lang="en-US" sz="950" dirty="0"/>
        </a:p>
      </dgm:t>
    </dgm:pt>
    <dgm:pt modelId="{EB123C8E-EE00-4AE4-B3A7-F23FCD3D27FC}" type="parTrans" cxnId="{92860D7F-0023-40FA-92F1-D56A1BC6DE24}">
      <dgm:prSet/>
      <dgm:spPr/>
      <dgm:t>
        <a:bodyPr/>
        <a:lstStyle/>
        <a:p>
          <a:endParaRPr lang="en-US"/>
        </a:p>
      </dgm:t>
    </dgm:pt>
    <dgm:pt modelId="{A9876B6F-2AB3-4C15-BECD-2E2826CDD9CA}" type="sibTrans" cxnId="{92860D7F-0023-40FA-92F1-D56A1BC6DE24}">
      <dgm:prSet/>
      <dgm:spPr/>
      <dgm:t>
        <a:bodyPr/>
        <a:lstStyle/>
        <a:p>
          <a:endParaRPr lang="en-US"/>
        </a:p>
      </dgm:t>
    </dgm:pt>
    <dgm:pt modelId="{98A9DAE1-B2EA-4704-9B3D-2D06F64AF208}">
      <dgm:prSet phldrT="[Text]" custT="1"/>
      <dgm:spPr/>
      <dgm:t>
        <a:bodyPr lIns="0" tIns="91440"/>
        <a:lstStyle/>
        <a:p>
          <a:r>
            <a:rPr lang="en-US" sz="950" b="1" dirty="0" smtClean="0"/>
            <a:t>Outputs</a:t>
          </a:r>
          <a:r>
            <a:rPr lang="en-US" sz="950" dirty="0" smtClean="0"/>
            <a:t> – Mortality rates, socioeconomic factors and community-based disparities by county, by hospital, by service line</a:t>
          </a:r>
          <a:endParaRPr lang="en-US" sz="950" dirty="0"/>
        </a:p>
      </dgm:t>
    </dgm:pt>
    <dgm:pt modelId="{31A090FC-206F-4E5D-9529-FB88A9549FC0}" type="parTrans" cxnId="{6299963B-9EC8-426A-877B-58FDEF9DFD02}">
      <dgm:prSet/>
      <dgm:spPr/>
      <dgm:t>
        <a:bodyPr/>
        <a:lstStyle/>
        <a:p>
          <a:endParaRPr lang="en-US"/>
        </a:p>
      </dgm:t>
    </dgm:pt>
    <dgm:pt modelId="{25E1B772-F419-4FF7-8060-3CEA798A12B0}" type="sibTrans" cxnId="{6299963B-9EC8-426A-877B-58FDEF9DFD02}">
      <dgm:prSet/>
      <dgm:spPr/>
      <dgm:t>
        <a:bodyPr/>
        <a:lstStyle/>
        <a:p>
          <a:endParaRPr lang="en-US"/>
        </a:p>
      </dgm:t>
    </dgm:pt>
    <dgm:pt modelId="{360726A6-43DA-484C-B6BF-640F259065C1}">
      <dgm:prSet phldrT="[Text]" custT="1"/>
      <dgm:spPr/>
      <dgm:t>
        <a:bodyPr lIns="0" tIns="91440"/>
        <a:lstStyle/>
        <a:p>
          <a:r>
            <a:rPr lang="en-US" sz="950" b="1" dirty="0" smtClean="0"/>
            <a:t>Who would use </a:t>
          </a:r>
          <a:r>
            <a:rPr lang="en-US" sz="950" dirty="0" smtClean="0"/>
            <a:t>– Public Health, Community-Based Organizations, Health Planners, and Hospital strategic and marketing planners.</a:t>
          </a:r>
          <a:endParaRPr lang="en-US" sz="950" dirty="0"/>
        </a:p>
      </dgm:t>
    </dgm:pt>
    <dgm:pt modelId="{2DBA40D5-5FB4-49E2-9F52-33EF2D6DA8CB}" type="parTrans" cxnId="{D9C9F97B-6071-480B-A09D-DFBB2F38917E}">
      <dgm:prSet/>
      <dgm:spPr/>
      <dgm:t>
        <a:bodyPr/>
        <a:lstStyle/>
        <a:p>
          <a:endParaRPr lang="en-US"/>
        </a:p>
      </dgm:t>
    </dgm:pt>
    <dgm:pt modelId="{896EDB1D-D790-4122-BFCB-8AEDDD3BBCCF}" type="sibTrans" cxnId="{D9C9F97B-6071-480B-A09D-DFBB2F38917E}">
      <dgm:prSet/>
      <dgm:spPr/>
      <dgm:t>
        <a:bodyPr/>
        <a:lstStyle/>
        <a:p>
          <a:endParaRPr lang="en-US"/>
        </a:p>
      </dgm:t>
    </dgm:pt>
    <dgm:pt modelId="{F9DA1507-DCA1-4119-9A96-7B60907E1230}">
      <dgm:prSet phldrT="[Text]" custT="1"/>
      <dgm:spPr/>
      <dgm:t>
        <a:bodyPr lIns="0" tIns="0" rIns="91440"/>
        <a:lstStyle/>
        <a:p>
          <a:r>
            <a:rPr lang="en-US" sz="950" b="1" dirty="0" smtClean="0"/>
            <a:t>Who</a:t>
          </a:r>
          <a:r>
            <a:rPr lang="en-US" sz="950" dirty="0" smtClean="0"/>
            <a:t> </a:t>
          </a:r>
          <a:r>
            <a:rPr lang="en-US" sz="950" b="1" dirty="0" smtClean="0"/>
            <a:t>would use </a:t>
          </a:r>
          <a:r>
            <a:rPr lang="en-US" sz="950" dirty="0" smtClean="0"/>
            <a:t>– Public Health, primary care practices/clinics and Hospital quality and readmissions teams. Clinically Integrated Network Physician Leadership. Clinical Analytics</a:t>
          </a:r>
          <a:endParaRPr lang="en-US" sz="950" dirty="0"/>
        </a:p>
      </dgm:t>
    </dgm:pt>
    <dgm:pt modelId="{9A0844BC-F892-4FA5-B340-8C5D0003DD53}" type="sibTrans" cxnId="{F05661BF-6E2E-45BF-AA62-7565648344F0}">
      <dgm:prSet/>
      <dgm:spPr/>
      <dgm:t>
        <a:bodyPr/>
        <a:lstStyle/>
        <a:p>
          <a:endParaRPr lang="en-US"/>
        </a:p>
      </dgm:t>
    </dgm:pt>
    <dgm:pt modelId="{CD7D3A8B-D20D-4472-9AF4-8AF5F63579B2}" type="parTrans" cxnId="{F05661BF-6E2E-45BF-AA62-7565648344F0}">
      <dgm:prSet/>
      <dgm:spPr/>
      <dgm:t>
        <a:bodyPr/>
        <a:lstStyle/>
        <a:p>
          <a:endParaRPr lang="en-US"/>
        </a:p>
      </dgm:t>
    </dgm:pt>
    <dgm:pt modelId="{625CD160-8010-48F8-8A23-14C309D49D0C}">
      <dgm:prSet phldrT="[Text]" custT="1"/>
      <dgm:spPr/>
      <dgm:t>
        <a:bodyPr lIns="0" tIns="0" rIns="91440"/>
        <a:lstStyle/>
        <a:p>
          <a:r>
            <a:rPr lang="en-US" sz="950" b="1" dirty="0" smtClean="0"/>
            <a:t>Outputs</a:t>
          </a:r>
          <a:r>
            <a:rPr lang="en-US" sz="950" dirty="0" smtClean="0"/>
            <a:t> – Clinical quality and population health measures and actionable patient lists for follow-up</a:t>
          </a:r>
          <a:endParaRPr lang="en-US" sz="950" dirty="0"/>
        </a:p>
      </dgm:t>
    </dgm:pt>
    <dgm:pt modelId="{1D289C56-AF9E-4DB9-ACA5-7419ED305338}" type="sibTrans" cxnId="{92FB5883-ECED-4790-A8D1-6DF23317545F}">
      <dgm:prSet/>
      <dgm:spPr/>
      <dgm:t>
        <a:bodyPr/>
        <a:lstStyle/>
        <a:p>
          <a:endParaRPr lang="en-US"/>
        </a:p>
      </dgm:t>
    </dgm:pt>
    <dgm:pt modelId="{9CB0734C-26B5-4F76-AE6D-CA3EB5A26DBD}" type="parTrans" cxnId="{92FB5883-ECED-4790-A8D1-6DF23317545F}">
      <dgm:prSet/>
      <dgm:spPr/>
      <dgm:t>
        <a:bodyPr/>
        <a:lstStyle/>
        <a:p>
          <a:endParaRPr lang="en-US"/>
        </a:p>
      </dgm:t>
    </dgm:pt>
    <dgm:pt modelId="{F9659B31-88C1-485A-A539-9488B72D959C}">
      <dgm:prSet phldrT="[Text]" custT="1"/>
      <dgm:spPr/>
      <dgm:t>
        <a:bodyPr lIns="0" tIns="0" rIns="91440"/>
        <a:lstStyle/>
        <a:p>
          <a:r>
            <a:rPr lang="en-US" sz="950" dirty="0" smtClean="0"/>
            <a:t>From clinics/practices – </a:t>
          </a:r>
          <a:r>
            <a:rPr lang="en-US" sz="950" dirty="0" err="1" smtClean="0"/>
            <a:t>Prob</a:t>
          </a:r>
          <a:r>
            <a:rPr lang="en-US" sz="950" dirty="0" smtClean="0"/>
            <a:t> lists, demo data, dx and treatment</a:t>
          </a:r>
          <a:endParaRPr lang="en-US" sz="950" dirty="0"/>
        </a:p>
      </dgm:t>
    </dgm:pt>
    <dgm:pt modelId="{A00B9A89-01C2-42E5-84A9-96835F55387E}">
      <dgm:prSet phldrT="[Text]" custT="1"/>
      <dgm:spPr/>
      <dgm:t>
        <a:bodyPr lIns="0" tIns="0" rIns="91440"/>
        <a:lstStyle/>
        <a:p>
          <a:r>
            <a:rPr lang="en-US" sz="950" dirty="0" smtClean="0"/>
            <a:t>From Hospitals – Lab and demo data, dx and treatment</a:t>
          </a:r>
          <a:endParaRPr lang="en-US" sz="950" dirty="0"/>
        </a:p>
      </dgm:t>
    </dgm:pt>
    <dgm:pt modelId="{544AACA7-82D4-4A0F-9EB9-0EEAF2A8FBC0}">
      <dgm:prSet phldrT="[Text]" custT="1"/>
      <dgm:spPr/>
      <dgm:t>
        <a:bodyPr lIns="0" tIns="0" rIns="91440"/>
        <a:lstStyle/>
        <a:p>
          <a:r>
            <a:rPr lang="en-US" sz="950" b="1" dirty="0" smtClean="0"/>
            <a:t>Inputs </a:t>
          </a:r>
          <a:endParaRPr lang="en-US" sz="950" b="1" dirty="0"/>
        </a:p>
      </dgm:t>
    </dgm:pt>
    <dgm:pt modelId="{0519DEF5-0424-4A8D-AF6A-1769FF479362}" type="sibTrans" cxnId="{A95DB6B7-A792-4040-9423-C49F1836F7C7}">
      <dgm:prSet/>
      <dgm:spPr/>
      <dgm:t>
        <a:bodyPr/>
        <a:lstStyle/>
        <a:p>
          <a:endParaRPr lang="en-US"/>
        </a:p>
      </dgm:t>
    </dgm:pt>
    <dgm:pt modelId="{8AA62208-C8DB-45D5-B630-C1B636AA3002}" type="parTrans" cxnId="{A95DB6B7-A792-4040-9423-C49F1836F7C7}">
      <dgm:prSet/>
      <dgm:spPr/>
      <dgm:t>
        <a:bodyPr/>
        <a:lstStyle/>
        <a:p>
          <a:endParaRPr lang="en-US"/>
        </a:p>
      </dgm:t>
    </dgm:pt>
    <dgm:pt modelId="{3732AA0D-044C-4874-B5D2-410E935C3CCE}" type="sibTrans" cxnId="{5C7A406A-FC92-4F9E-849E-66C78F15E0B4}">
      <dgm:prSet/>
      <dgm:spPr/>
      <dgm:t>
        <a:bodyPr/>
        <a:lstStyle/>
        <a:p>
          <a:endParaRPr lang="en-US"/>
        </a:p>
      </dgm:t>
    </dgm:pt>
    <dgm:pt modelId="{015AFF55-EDBE-400D-95E4-64C4BF42932E}" type="parTrans" cxnId="{5C7A406A-FC92-4F9E-849E-66C78F15E0B4}">
      <dgm:prSet/>
      <dgm:spPr/>
      <dgm:t>
        <a:bodyPr/>
        <a:lstStyle/>
        <a:p>
          <a:endParaRPr lang="en-US"/>
        </a:p>
      </dgm:t>
    </dgm:pt>
    <dgm:pt modelId="{CB303305-9D99-4572-97D4-62DC117F3A53}" type="sibTrans" cxnId="{E1483F20-6939-4C8C-8921-2C3BB0632975}">
      <dgm:prSet/>
      <dgm:spPr/>
      <dgm:t>
        <a:bodyPr/>
        <a:lstStyle/>
        <a:p>
          <a:endParaRPr lang="en-US"/>
        </a:p>
      </dgm:t>
    </dgm:pt>
    <dgm:pt modelId="{EF6AFE22-89CE-43F4-A40C-3DD0202DD696}" type="parTrans" cxnId="{E1483F20-6939-4C8C-8921-2C3BB0632975}">
      <dgm:prSet/>
      <dgm:spPr/>
      <dgm:t>
        <a:bodyPr/>
        <a:lstStyle/>
        <a:p>
          <a:endParaRPr lang="en-US"/>
        </a:p>
      </dgm:t>
    </dgm:pt>
    <dgm:pt modelId="{DCF5939E-2C1E-498F-97BA-19C6B65E70A0}">
      <dgm:prSet phldrT="[Text]" custT="1"/>
      <dgm:spPr/>
      <dgm:t>
        <a:bodyPr lIns="0" tIns="91440"/>
        <a:lstStyle/>
        <a:p>
          <a:r>
            <a:rPr lang="en-US" sz="1100" b="1" dirty="0" smtClean="0"/>
            <a:t>Outputs</a:t>
          </a:r>
          <a:r>
            <a:rPr lang="en-US" sz="1100" dirty="0" smtClean="0"/>
            <a:t> – Legal patient record, clinical decision support and billing</a:t>
          </a:r>
          <a:endParaRPr lang="en-US" sz="1100" dirty="0"/>
        </a:p>
      </dgm:t>
    </dgm:pt>
    <dgm:pt modelId="{96A3A264-19F4-40FC-A135-D4E11CD96E3C}" type="parTrans" cxnId="{76338D06-8DF9-4D70-A1D0-40391930069E}">
      <dgm:prSet/>
      <dgm:spPr/>
      <dgm:t>
        <a:bodyPr/>
        <a:lstStyle/>
        <a:p>
          <a:endParaRPr lang="en-US"/>
        </a:p>
      </dgm:t>
    </dgm:pt>
    <dgm:pt modelId="{D933100B-B976-4885-B292-FD2F394351E5}" type="sibTrans" cxnId="{76338D06-8DF9-4D70-A1D0-40391930069E}">
      <dgm:prSet/>
      <dgm:spPr/>
      <dgm:t>
        <a:bodyPr/>
        <a:lstStyle/>
        <a:p>
          <a:endParaRPr lang="en-US"/>
        </a:p>
      </dgm:t>
    </dgm:pt>
    <dgm:pt modelId="{878D960F-6378-41F2-8034-7BDBDAF17906}">
      <dgm:prSet phldrT="[Text]" custT="1"/>
      <dgm:spPr/>
      <dgm:t>
        <a:bodyPr lIns="0" tIns="0" rIns="0"/>
        <a:lstStyle/>
        <a:p>
          <a:r>
            <a:rPr lang="en-US" sz="1050" b="1" dirty="0" smtClean="0"/>
            <a:t>Inputs </a:t>
          </a:r>
        </a:p>
      </dgm:t>
    </dgm:pt>
    <dgm:pt modelId="{D420B7CA-A0BC-4DE0-86FE-D791945AEDB3}" type="parTrans" cxnId="{B07BFF6E-5566-4DD1-8928-16A9DF6FB779}">
      <dgm:prSet/>
      <dgm:spPr/>
      <dgm:t>
        <a:bodyPr/>
        <a:lstStyle/>
        <a:p>
          <a:endParaRPr lang="en-US"/>
        </a:p>
      </dgm:t>
    </dgm:pt>
    <dgm:pt modelId="{99CC32E9-6DFA-4F4C-BC01-427D80125F2F}" type="sibTrans" cxnId="{B07BFF6E-5566-4DD1-8928-16A9DF6FB779}">
      <dgm:prSet/>
      <dgm:spPr/>
      <dgm:t>
        <a:bodyPr/>
        <a:lstStyle/>
        <a:p>
          <a:endParaRPr lang="en-US"/>
        </a:p>
      </dgm:t>
    </dgm:pt>
    <dgm:pt modelId="{9E55CFD1-F87F-47FD-91EC-4234D3662952}">
      <dgm:prSet custT="1"/>
      <dgm:spPr/>
      <dgm:t>
        <a:bodyPr lIns="0" tIns="0" rIns="0"/>
        <a:lstStyle/>
        <a:p>
          <a:r>
            <a:rPr lang="en-US" sz="1050" dirty="0" smtClean="0"/>
            <a:t>Pharmacy Data</a:t>
          </a:r>
          <a:endParaRPr lang="en-US" sz="1050" dirty="0"/>
        </a:p>
      </dgm:t>
    </dgm:pt>
    <dgm:pt modelId="{E6ACBAE8-3717-4B40-ADF5-A85D222792CC}" type="parTrans" cxnId="{DCECF881-CBBE-4486-9516-1406F121EF2E}">
      <dgm:prSet/>
      <dgm:spPr/>
      <dgm:t>
        <a:bodyPr/>
        <a:lstStyle/>
        <a:p>
          <a:endParaRPr lang="en-US"/>
        </a:p>
      </dgm:t>
    </dgm:pt>
    <dgm:pt modelId="{431BCAE4-677C-423D-BE90-E17F66EBD32A}" type="sibTrans" cxnId="{DCECF881-CBBE-4486-9516-1406F121EF2E}">
      <dgm:prSet/>
      <dgm:spPr/>
      <dgm:t>
        <a:bodyPr/>
        <a:lstStyle/>
        <a:p>
          <a:endParaRPr lang="en-US"/>
        </a:p>
      </dgm:t>
    </dgm:pt>
    <dgm:pt modelId="{2CCEE2B2-98A5-47E0-ABFC-225E415DA494}">
      <dgm:prSet custT="1"/>
      <dgm:spPr/>
      <dgm:t>
        <a:bodyPr lIns="0" tIns="0" rIns="0"/>
        <a:lstStyle/>
        <a:p>
          <a:r>
            <a:rPr lang="en-US" sz="1050" dirty="0" smtClean="0"/>
            <a:t>From Hospitals – Lab and demographics data, radiology imaging, reports and other transcribed reports</a:t>
          </a:r>
          <a:endParaRPr lang="en-US" sz="1050" dirty="0"/>
        </a:p>
      </dgm:t>
    </dgm:pt>
    <dgm:pt modelId="{A01607D0-DD15-44FC-8904-A637F1380888}" type="parTrans" cxnId="{A2DCE722-1924-4868-A921-E9B046FF62BD}">
      <dgm:prSet/>
      <dgm:spPr/>
      <dgm:t>
        <a:bodyPr/>
        <a:lstStyle/>
        <a:p>
          <a:endParaRPr lang="en-US"/>
        </a:p>
      </dgm:t>
    </dgm:pt>
    <dgm:pt modelId="{7D492BEB-02A2-4223-9DB8-E4D069281ED6}" type="sibTrans" cxnId="{A2DCE722-1924-4868-A921-E9B046FF62BD}">
      <dgm:prSet/>
      <dgm:spPr/>
      <dgm:t>
        <a:bodyPr/>
        <a:lstStyle/>
        <a:p>
          <a:endParaRPr lang="en-US"/>
        </a:p>
      </dgm:t>
    </dgm:pt>
    <dgm:pt modelId="{54F1246C-7903-432A-BB19-C5FC1A7D3DF1}">
      <dgm:prSet custT="1"/>
      <dgm:spPr/>
      <dgm:t>
        <a:bodyPr lIns="0" tIns="0" rIns="0"/>
        <a:lstStyle/>
        <a:p>
          <a:r>
            <a:rPr lang="en-US" sz="1050" dirty="0" smtClean="0"/>
            <a:t>From clinics/practices (future planned development) – Problem lists, demographics, diagnosis and treatment</a:t>
          </a:r>
          <a:endParaRPr lang="en-US" sz="1050" dirty="0"/>
        </a:p>
      </dgm:t>
    </dgm:pt>
    <dgm:pt modelId="{78E81B0B-90E6-495E-B7C0-23A4BB69EB26}" type="parTrans" cxnId="{22CC3D67-3B6A-4361-B537-3964C0A273B4}">
      <dgm:prSet/>
      <dgm:spPr/>
      <dgm:t>
        <a:bodyPr/>
        <a:lstStyle/>
        <a:p>
          <a:endParaRPr lang="en-US"/>
        </a:p>
      </dgm:t>
    </dgm:pt>
    <dgm:pt modelId="{F2827C42-C329-441E-8D71-FEF33E3D367B}" type="sibTrans" cxnId="{22CC3D67-3B6A-4361-B537-3964C0A273B4}">
      <dgm:prSet/>
      <dgm:spPr/>
      <dgm:t>
        <a:bodyPr/>
        <a:lstStyle/>
        <a:p>
          <a:endParaRPr lang="en-US"/>
        </a:p>
      </dgm:t>
    </dgm:pt>
    <dgm:pt modelId="{5E4EBB6D-8D9D-4566-8CCD-5F8197F4BBC8}">
      <dgm:prSet custT="1"/>
      <dgm:spPr/>
      <dgm:t>
        <a:bodyPr lIns="0" tIns="0" rIns="0"/>
        <a:lstStyle/>
        <a:p>
          <a:r>
            <a:rPr lang="en-US" sz="1050" b="1" dirty="0" smtClean="0"/>
            <a:t>Outputs</a:t>
          </a:r>
          <a:r>
            <a:rPr lang="en-US" sz="1050" dirty="0" smtClean="0"/>
            <a:t> – Real-time results delivery to providers and patient summaries from all sources</a:t>
          </a:r>
          <a:endParaRPr lang="en-US" sz="1050" dirty="0"/>
        </a:p>
      </dgm:t>
    </dgm:pt>
    <dgm:pt modelId="{217B9FE5-52E4-4609-B596-8BD1DC5301E0}" type="parTrans" cxnId="{EA0A8277-BCCF-41DF-AB98-6DC0D0EF78B1}">
      <dgm:prSet/>
      <dgm:spPr/>
      <dgm:t>
        <a:bodyPr/>
        <a:lstStyle/>
        <a:p>
          <a:endParaRPr lang="en-US"/>
        </a:p>
      </dgm:t>
    </dgm:pt>
    <dgm:pt modelId="{37FB4999-F239-4B67-8A9B-ED58D43A6D73}" type="sibTrans" cxnId="{EA0A8277-BCCF-41DF-AB98-6DC0D0EF78B1}">
      <dgm:prSet/>
      <dgm:spPr/>
      <dgm:t>
        <a:bodyPr/>
        <a:lstStyle/>
        <a:p>
          <a:endParaRPr lang="en-US"/>
        </a:p>
      </dgm:t>
    </dgm:pt>
    <dgm:pt modelId="{16290E19-B8E3-45C2-A7C5-958A20664684}">
      <dgm:prSet custT="1"/>
      <dgm:spPr/>
      <dgm:t>
        <a:bodyPr lIns="0" tIns="0" rIns="0"/>
        <a:lstStyle/>
        <a:p>
          <a:r>
            <a:rPr lang="en-US" sz="1050" b="1" dirty="0" smtClean="0"/>
            <a:t>Who would use </a:t>
          </a:r>
          <a:r>
            <a:rPr lang="en-US" sz="1050" dirty="0" smtClean="0"/>
            <a:t>– Primary, Specialty, Emergency and Hospital Providers at the point of care – </a:t>
          </a:r>
          <a:r>
            <a:rPr lang="en-US" sz="1050" b="1" i="1" dirty="0" smtClean="0"/>
            <a:t>Secondary source</a:t>
          </a:r>
          <a:endParaRPr lang="en-US" sz="1050" b="1" i="1" dirty="0"/>
        </a:p>
      </dgm:t>
    </dgm:pt>
    <dgm:pt modelId="{CAC277FE-E4E6-4080-8DD3-3FC16D8C2994}" type="parTrans" cxnId="{8A259165-78CA-42AB-B4F0-BEB3D1EB7F7F}">
      <dgm:prSet/>
      <dgm:spPr/>
      <dgm:t>
        <a:bodyPr/>
        <a:lstStyle/>
        <a:p>
          <a:endParaRPr lang="en-US"/>
        </a:p>
      </dgm:t>
    </dgm:pt>
    <dgm:pt modelId="{4CE89A29-8E57-4495-8199-D4AF9E733EBF}" type="sibTrans" cxnId="{8A259165-78CA-42AB-B4F0-BEB3D1EB7F7F}">
      <dgm:prSet/>
      <dgm:spPr/>
      <dgm:t>
        <a:bodyPr/>
        <a:lstStyle/>
        <a:p>
          <a:endParaRPr lang="en-US"/>
        </a:p>
      </dgm:t>
    </dgm:pt>
    <dgm:pt modelId="{0D24BC0E-6511-4929-A7B4-242B581B8C1E}">
      <dgm:prSet phldrT="[Text]" custT="1"/>
      <dgm:spPr/>
      <dgm:t>
        <a:bodyPr lIns="0" tIns="91440"/>
        <a:lstStyle/>
        <a:p>
          <a:r>
            <a:rPr lang="en-US" sz="1100" b="1" dirty="0" smtClean="0"/>
            <a:t>Who would use </a:t>
          </a:r>
          <a:r>
            <a:rPr lang="en-US" sz="1100" dirty="0" smtClean="0"/>
            <a:t>– Primary, Specialty, Emergency and Hospital Providers at the point of care  - </a:t>
          </a:r>
          <a:r>
            <a:rPr lang="en-US" sz="1100" b="1" i="1" dirty="0" smtClean="0"/>
            <a:t>Primary source</a:t>
          </a:r>
          <a:endParaRPr lang="en-US" sz="1100" b="1" i="1" dirty="0"/>
        </a:p>
      </dgm:t>
    </dgm:pt>
    <dgm:pt modelId="{D7F7E15C-88BB-45D6-AE1F-08F80A3A19D4}" type="parTrans" cxnId="{E2E0DB29-CC63-40A7-B368-9B087453A605}">
      <dgm:prSet/>
      <dgm:spPr/>
      <dgm:t>
        <a:bodyPr/>
        <a:lstStyle/>
        <a:p>
          <a:endParaRPr lang="en-US"/>
        </a:p>
      </dgm:t>
    </dgm:pt>
    <dgm:pt modelId="{2143BB16-A19B-4F13-9765-DCE5B28E7762}" type="sibTrans" cxnId="{E2E0DB29-CC63-40A7-B368-9B087453A605}">
      <dgm:prSet/>
      <dgm:spPr/>
      <dgm:t>
        <a:bodyPr/>
        <a:lstStyle/>
        <a:p>
          <a:endParaRPr lang="en-US"/>
        </a:p>
      </dgm:t>
    </dgm:pt>
    <dgm:pt modelId="{393A1E1D-FDA9-4616-9871-C180AC5F9CEB}">
      <dgm:prSet phldrT="[Text]" custT="1"/>
      <dgm:spPr/>
      <dgm:t>
        <a:bodyPr lIns="0" tIns="91440"/>
        <a:lstStyle/>
        <a:p>
          <a:r>
            <a:rPr lang="en-US" sz="1100" b="1" dirty="0" smtClean="0"/>
            <a:t>Inputs</a:t>
          </a:r>
          <a:r>
            <a:rPr lang="en-US" sz="1100" dirty="0" smtClean="0"/>
            <a:t> – Clinical and demographical data entered either directly by providers and other clinical and administrative staff or data from the HIE</a:t>
          </a:r>
          <a:endParaRPr lang="en-US" sz="1100" dirty="0"/>
        </a:p>
      </dgm:t>
    </dgm:pt>
    <dgm:pt modelId="{4FB5E28C-37BA-4F62-A02B-B8E68420CD35}" type="sibTrans" cxnId="{F0D35407-6ED7-4132-B84E-B4D3E586E465}">
      <dgm:prSet/>
      <dgm:spPr/>
      <dgm:t>
        <a:bodyPr/>
        <a:lstStyle/>
        <a:p>
          <a:endParaRPr lang="en-US"/>
        </a:p>
      </dgm:t>
    </dgm:pt>
    <dgm:pt modelId="{CDCCD6AB-3278-4176-9995-D9E8C833B62B}" type="parTrans" cxnId="{F0D35407-6ED7-4132-B84E-B4D3E586E465}">
      <dgm:prSet/>
      <dgm:spPr/>
      <dgm:t>
        <a:bodyPr/>
        <a:lstStyle/>
        <a:p>
          <a:endParaRPr lang="en-US"/>
        </a:p>
      </dgm:t>
    </dgm:pt>
    <dgm:pt modelId="{0E33DA1C-FEA2-405F-8D14-571901A63265}" type="pres">
      <dgm:prSet presAssocID="{AD873467-6A12-4550-BD55-E4F54B4DB66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6E4BB68-A793-4F0A-9BCF-DA2DC431D6DA}" type="pres">
      <dgm:prSet presAssocID="{ECACBA6C-F19E-4DC9-BF6F-95D1726F2E13}" presName="Name8" presStyleCnt="0"/>
      <dgm:spPr/>
      <dgm:t>
        <a:bodyPr/>
        <a:lstStyle/>
        <a:p>
          <a:endParaRPr lang="en-US"/>
        </a:p>
      </dgm:t>
    </dgm:pt>
    <dgm:pt modelId="{DB47BCF5-E440-4E93-B913-E40890B41BD2}" type="pres">
      <dgm:prSet presAssocID="{ECACBA6C-F19E-4DC9-BF6F-95D1726F2E13}" presName="acctBkgd" presStyleLbl="alignAcc1" presStyleIdx="0" presStyleCnt="4"/>
      <dgm:spPr/>
      <dgm:t>
        <a:bodyPr/>
        <a:lstStyle/>
        <a:p>
          <a:endParaRPr lang="en-US"/>
        </a:p>
      </dgm:t>
    </dgm:pt>
    <dgm:pt modelId="{409AFE76-B45F-43B6-A7E4-45F4F7A3D6D8}" type="pres">
      <dgm:prSet presAssocID="{ECACBA6C-F19E-4DC9-BF6F-95D1726F2E13}" presName="acctTx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D4D0B2-8396-495A-B9E8-C6D3FE9DD5EC}" type="pres">
      <dgm:prSet presAssocID="{ECACBA6C-F19E-4DC9-BF6F-95D1726F2E13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8F12E2-01F6-4E97-AE4B-0FD340FE02EC}" type="pres">
      <dgm:prSet presAssocID="{ECACBA6C-F19E-4DC9-BF6F-95D1726F2E1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6B81D8-8DE6-410C-8F02-476F60551E0C}" type="pres">
      <dgm:prSet presAssocID="{53AEF5C4-091F-4441-85CE-990C21BD31A7}" presName="Name8" presStyleCnt="0"/>
      <dgm:spPr/>
      <dgm:t>
        <a:bodyPr/>
        <a:lstStyle/>
        <a:p>
          <a:endParaRPr lang="en-US"/>
        </a:p>
      </dgm:t>
    </dgm:pt>
    <dgm:pt modelId="{BD4D5124-3405-4B49-8BA4-BA5FD57F3AC7}" type="pres">
      <dgm:prSet presAssocID="{53AEF5C4-091F-4441-85CE-990C21BD31A7}" presName="acctBkgd" presStyleLbl="alignAcc1" presStyleIdx="1" presStyleCnt="4"/>
      <dgm:spPr/>
      <dgm:t>
        <a:bodyPr/>
        <a:lstStyle/>
        <a:p>
          <a:endParaRPr lang="en-US"/>
        </a:p>
      </dgm:t>
    </dgm:pt>
    <dgm:pt modelId="{ED892862-9F29-4544-BC86-19C9D034D8E9}" type="pres">
      <dgm:prSet presAssocID="{53AEF5C4-091F-4441-85CE-990C21BD31A7}" presName="acctTx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547E79-B9FD-47C0-B16A-C102670E0F25}" type="pres">
      <dgm:prSet presAssocID="{53AEF5C4-091F-4441-85CE-990C21BD31A7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693513-3870-4369-80ED-8294D8FA6C8A}" type="pres">
      <dgm:prSet presAssocID="{53AEF5C4-091F-4441-85CE-990C21BD31A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856BC3-3312-4CE8-A882-3E10F905A4C4}" type="pres">
      <dgm:prSet presAssocID="{366AB257-E3E2-42BC-A603-93A6E6A5BB91}" presName="Name8" presStyleCnt="0"/>
      <dgm:spPr/>
      <dgm:t>
        <a:bodyPr/>
        <a:lstStyle/>
        <a:p>
          <a:endParaRPr lang="en-US"/>
        </a:p>
      </dgm:t>
    </dgm:pt>
    <dgm:pt modelId="{21579746-AB87-4187-9B96-52035507402D}" type="pres">
      <dgm:prSet presAssocID="{366AB257-E3E2-42BC-A603-93A6E6A5BB91}" presName="acctBkgd" presStyleLbl="alignAcc1" presStyleIdx="2" presStyleCnt="4"/>
      <dgm:spPr/>
      <dgm:t>
        <a:bodyPr/>
        <a:lstStyle/>
        <a:p>
          <a:endParaRPr lang="en-US"/>
        </a:p>
      </dgm:t>
    </dgm:pt>
    <dgm:pt modelId="{3C50D019-DADF-44BE-B0E4-BC24DB593DCE}" type="pres">
      <dgm:prSet presAssocID="{366AB257-E3E2-42BC-A603-93A6E6A5BB91}" presName="acctTx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F226EE-F285-4BCE-98B6-20CCB81C5253}" type="pres">
      <dgm:prSet presAssocID="{366AB257-E3E2-42BC-A603-93A6E6A5BB91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FD3EE6-95D2-4AC6-B185-086D50656A77}" type="pres">
      <dgm:prSet presAssocID="{366AB257-E3E2-42BC-A603-93A6E6A5BB9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0BC6B5-7584-4090-BAB5-4951B8A0FF8E}" type="pres">
      <dgm:prSet presAssocID="{020F3785-083F-464D-99E0-F6450AFE9A84}" presName="Name8" presStyleCnt="0"/>
      <dgm:spPr/>
      <dgm:t>
        <a:bodyPr/>
        <a:lstStyle/>
        <a:p>
          <a:endParaRPr lang="en-US"/>
        </a:p>
      </dgm:t>
    </dgm:pt>
    <dgm:pt modelId="{ADF81746-2A15-498F-B448-8C65EA1B79F5}" type="pres">
      <dgm:prSet presAssocID="{020F3785-083F-464D-99E0-F6450AFE9A84}" presName="acctBkgd" presStyleLbl="alignAcc1" presStyleIdx="3" presStyleCnt="4"/>
      <dgm:spPr/>
      <dgm:t>
        <a:bodyPr/>
        <a:lstStyle/>
        <a:p>
          <a:endParaRPr lang="en-US"/>
        </a:p>
      </dgm:t>
    </dgm:pt>
    <dgm:pt modelId="{F65D22D8-9048-496D-BCE6-3ED0EAD3BCEE}" type="pres">
      <dgm:prSet presAssocID="{020F3785-083F-464D-99E0-F6450AFE9A84}" presName="acct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E4A29A-1734-4A94-A123-A89B3620DEAC}" type="pres">
      <dgm:prSet presAssocID="{020F3785-083F-464D-99E0-F6450AFE9A84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3CB309-6EE7-469A-97FF-A6FCFDC06749}" type="pres">
      <dgm:prSet presAssocID="{020F3785-083F-464D-99E0-F6450AFE9A8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079A9CC-1EFD-4A5D-9B13-EADD8AEA126A}" type="presOf" srcId="{020F3785-083F-464D-99E0-F6450AFE9A84}" destId="{04E4A29A-1734-4A94-A123-A89B3620DEAC}" srcOrd="0" destOrd="0" presId="urn:microsoft.com/office/officeart/2005/8/layout/pyramid3"/>
    <dgm:cxn modelId="{AE10B684-6C26-4EC0-9B0E-C6A2714ADDC4}" type="presOf" srcId="{360726A6-43DA-484C-B6BF-640F259065C1}" destId="{409AFE76-B45F-43B6-A7E4-45F4F7A3D6D8}" srcOrd="1" destOrd="2" presId="urn:microsoft.com/office/officeart/2005/8/layout/pyramid3"/>
    <dgm:cxn modelId="{E7A694F0-EBB3-4549-8827-03F1377755C0}" type="presOf" srcId="{98A9DAE1-B2EA-4704-9B3D-2D06F64AF208}" destId="{409AFE76-B45F-43B6-A7E4-45F4F7A3D6D8}" srcOrd="1" destOrd="1" presId="urn:microsoft.com/office/officeart/2005/8/layout/pyramid3"/>
    <dgm:cxn modelId="{9134B431-6F35-4FAC-A0D9-5ED492EE1703}" type="presOf" srcId="{A00B9A89-01C2-42E5-84A9-96835F55387E}" destId="{ED892862-9F29-4544-BC86-19C9D034D8E9}" srcOrd="1" destOrd="1" presId="urn:microsoft.com/office/officeart/2005/8/layout/pyramid3"/>
    <dgm:cxn modelId="{10EF6181-664A-4FAC-AA32-929867017CE3}" type="presOf" srcId="{98A9DAE1-B2EA-4704-9B3D-2D06F64AF208}" destId="{DB47BCF5-E440-4E93-B913-E40890B41BD2}" srcOrd="0" destOrd="1" presId="urn:microsoft.com/office/officeart/2005/8/layout/pyramid3"/>
    <dgm:cxn modelId="{5B7D8EE2-F0C5-4638-B1D1-6DE178E6F8C2}" type="presOf" srcId="{366AB257-E3E2-42BC-A603-93A6E6A5BB91}" destId="{EDFD3EE6-95D2-4AC6-B185-086D50656A77}" srcOrd="1" destOrd="0" presId="urn:microsoft.com/office/officeart/2005/8/layout/pyramid3"/>
    <dgm:cxn modelId="{22CC3D67-3B6A-4361-B537-3964C0A273B4}" srcId="{878D960F-6378-41F2-8034-7BDBDAF17906}" destId="{54F1246C-7903-432A-BB19-C5FC1A7D3DF1}" srcOrd="2" destOrd="0" parTransId="{78E81B0B-90E6-495E-B7C0-23A4BB69EB26}" sibTransId="{F2827C42-C329-441E-8D71-FEF33E3D367B}"/>
    <dgm:cxn modelId="{6299963B-9EC8-426A-877B-58FDEF9DFD02}" srcId="{ECACBA6C-F19E-4DC9-BF6F-95D1726F2E13}" destId="{98A9DAE1-B2EA-4704-9B3D-2D06F64AF208}" srcOrd="1" destOrd="0" parTransId="{31A090FC-206F-4E5D-9529-FB88A9549FC0}" sibTransId="{25E1B772-F419-4FF7-8060-3CEA798A12B0}"/>
    <dgm:cxn modelId="{972F7D75-36E2-423C-862E-9DB4C8218FD2}" srcId="{AD873467-6A12-4550-BD55-E4F54B4DB66F}" destId="{53AEF5C4-091F-4441-85CE-990C21BD31A7}" srcOrd="1" destOrd="0" parTransId="{415BD5A3-5D48-4B0A-9C50-EDE9F78298E2}" sibTransId="{1A559989-AED7-4AEE-828B-2D78D9ABD841}"/>
    <dgm:cxn modelId="{9ECD2493-C155-49A8-9E6E-AA99D053F2DC}" type="presOf" srcId="{9E55CFD1-F87F-47FD-91EC-4234D3662952}" destId="{21579746-AB87-4187-9B96-52035507402D}" srcOrd="0" destOrd="1" presId="urn:microsoft.com/office/officeart/2005/8/layout/pyramid3"/>
    <dgm:cxn modelId="{7C37BE56-9388-43BD-B68B-9A0DCDB19B4E}" type="presOf" srcId="{16290E19-B8E3-45C2-A7C5-958A20664684}" destId="{3C50D019-DADF-44BE-B0E4-BC24DB593DCE}" srcOrd="1" destOrd="5" presId="urn:microsoft.com/office/officeart/2005/8/layout/pyramid3"/>
    <dgm:cxn modelId="{5C74E42B-341F-4A15-97EB-87C3809F0B6C}" type="presOf" srcId="{54F1246C-7903-432A-BB19-C5FC1A7D3DF1}" destId="{3C50D019-DADF-44BE-B0E4-BC24DB593DCE}" srcOrd="1" destOrd="3" presId="urn:microsoft.com/office/officeart/2005/8/layout/pyramid3"/>
    <dgm:cxn modelId="{F11410D8-8020-43F9-A5F5-52C2A54EB6B2}" type="presOf" srcId="{ECACBA6C-F19E-4DC9-BF6F-95D1726F2E13}" destId="{7BD4D0B2-8396-495A-B9E8-C6D3FE9DD5EC}" srcOrd="0" destOrd="0" presId="urn:microsoft.com/office/officeart/2005/8/layout/pyramid3"/>
    <dgm:cxn modelId="{9E38FAC1-C253-425D-98C2-F09B58E01A70}" type="presOf" srcId="{F9DA1507-DCA1-4119-9A96-7B60907E1230}" destId="{BD4D5124-3405-4B49-8BA4-BA5FD57F3AC7}" srcOrd="0" destOrd="4" presId="urn:microsoft.com/office/officeart/2005/8/layout/pyramid3"/>
    <dgm:cxn modelId="{F4241F0E-1263-45D0-94C7-03F70DD47165}" type="presOf" srcId="{5E4EBB6D-8D9D-4566-8CCD-5F8197F4BBC8}" destId="{3C50D019-DADF-44BE-B0E4-BC24DB593DCE}" srcOrd="1" destOrd="4" presId="urn:microsoft.com/office/officeart/2005/8/layout/pyramid3"/>
    <dgm:cxn modelId="{E2E0DB29-CC63-40A7-B368-9B087453A605}" srcId="{020F3785-083F-464D-99E0-F6450AFE9A84}" destId="{0D24BC0E-6511-4929-A7B4-242B581B8C1E}" srcOrd="2" destOrd="0" parTransId="{D7F7E15C-88BB-45D6-AE1F-08F80A3A19D4}" sibTransId="{2143BB16-A19B-4F13-9765-DCE5B28E7762}"/>
    <dgm:cxn modelId="{EAC1C342-2F9F-44C0-9284-8CE8E7166770}" type="presOf" srcId="{F9659B31-88C1-485A-A539-9488B72D959C}" destId="{ED892862-9F29-4544-BC86-19C9D034D8E9}" srcOrd="1" destOrd="2" presId="urn:microsoft.com/office/officeart/2005/8/layout/pyramid3"/>
    <dgm:cxn modelId="{F14127EC-2152-4D3E-80C5-054A5C34DC69}" type="presOf" srcId="{393A1E1D-FDA9-4616-9871-C180AC5F9CEB}" destId="{F65D22D8-9048-496D-BCE6-3ED0EAD3BCEE}" srcOrd="1" destOrd="0" presId="urn:microsoft.com/office/officeart/2005/8/layout/pyramid3"/>
    <dgm:cxn modelId="{FC23964C-6636-4516-AD42-179C7212A2D0}" type="presOf" srcId="{16290E19-B8E3-45C2-A7C5-958A20664684}" destId="{21579746-AB87-4187-9B96-52035507402D}" srcOrd="0" destOrd="5" presId="urn:microsoft.com/office/officeart/2005/8/layout/pyramid3"/>
    <dgm:cxn modelId="{EA0A8277-BCCF-41DF-AB98-6DC0D0EF78B1}" srcId="{366AB257-E3E2-42BC-A603-93A6E6A5BB91}" destId="{5E4EBB6D-8D9D-4566-8CCD-5F8197F4BBC8}" srcOrd="1" destOrd="0" parTransId="{217B9FE5-52E4-4609-B596-8BD1DC5301E0}" sibTransId="{37FB4999-F239-4B67-8A9B-ED58D43A6D73}"/>
    <dgm:cxn modelId="{5C7A406A-FC92-4F9E-849E-66C78F15E0B4}" srcId="{544AACA7-82D4-4A0F-9EB9-0EEAF2A8FBC0}" destId="{F9659B31-88C1-485A-A539-9488B72D959C}" srcOrd="1" destOrd="0" parTransId="{015AFF55-EDBE-400D-95E4-64C4BF42932E}" sibTransId="{3732AA0D-044C-4874-B5D2-410E935C3CCE}"/>
    <dgm:cxn modelId="{84559AEE-C362-47BA-B66E-A0073723F5CC}" type="presOf" srcId="{AD873467-6A12-4550-BD55-E4F54B4DB66F}" destId="{0E33DA1C-FEA2-405F-8D14-571901A63265}" srcOrd="0" destOrd="0" presId="urn:microsoft.com/office/officeart/2005/8/layout/pyramid3"/>
    <dgm:cxn modelId="{F0D35407-6ED7-4132-B84E-B4D3E586E465}" srcId="{020F3785-083F-464D-99E0-F6450AFE9A84}" destId="{393A1E1D-FDA9-4616-9871-C180AC5F9CEB}" srcOrd="0" destOrd="0" parTransId="{CDCCD6AB-3278-4176-9995-D9E8C833B62B}" sibTransId="{4FB5E28C-37BA-4F62-A02B-B8E68420CD35}"/>
    <dgm:cxn modelId="{B07BFF6E-5566-4DD1-8928-16A9DF6FB779}" srcId="{366AB257-E3E2-42BC-A603-93A6E6A5BB91}" destId="{878D960F-6378-41F2-8034-7BDBDAF17906}" srcOrd="0" destOrd="0" parTransId="{D420B7CA-A0BC-4DE0-86FE-D791945AEDB3}" sibTransId="{99CC32E9-6DFA-4F4C-BC01-427D80125F2F}"/>
    <dgm:cxn modelId="{BFA5B5A2-36C0-4A61-B733-5D3073701F2E}" type="presOf" srcId="{53AEF5C4-091F-4441-85CE-990C21BD31A7}" destId="{AF547E79-B9FD-47C0-B16A-C102670E0F25}" srcOrd="0" destOrd="0" presId="urn:microsoft.com/office/officeart/2005/8/layout/pyramid3"/>
    <dgm:cxn modelId="{F891A49F-499C-4601-AD04-3DC561220366}" type="presOf" srcId="{53AEF5C4-091F-4441-85CE-990C21BD31A7}" destId="{A3693513-3870-4369-80ED-8294D8FA6C8A}" srcOrd="1" destOrd="0" presId="urn:microsoft.com/office/officeart/2005/8/layout/pyramid3"/>
    <dgm:cxn modelId="{F05661BF-6E2E-45BF-AA62-7565648344F0}" srcId="{53AEF5C4-091F-4441-85CE-990C21BD31A7}" destId="{F9DA1507-DCA1-4119-9A96-7B60907E1230}" srcOrd="2" destOrd="0" parTransId="{CD7D3A8B-D20D-4472-9AF4-8AF5F63579B2}" sibTransId="{9A0844BC-F892-4FA5-B340-8C5D0003DD53}"/>
    <dgm:cxn modelId="{70CD8386-F4E6-4238-BC49-B484760C1EAC}" type="presOf" srcId="{F9DA1507-DCA1-4119-9A96-7B60907E1230}" destId="{ED892862-9F29-4544-BC86-19C9D034D8E9}" srcOrd="1" destOrd="4" presId="urn:microsoft.com/office/officeart/2005/8/layout/pyramid3"/>
    <dgm:cxn modelId="{71105916-E49D-4540-A0AE-1633103C5E05}" type="presOf" srcId="{5E4EBB6D-8D9D-4566-8CCD-5F8197F4BBC8}" destId="{21579746-AB87-4187-9B96-52035507402D}" srcOrd="0" destOrd="4" presId="urn:microsoft.com/office/officeart/2005/8/layout/pyramid3"/>
    <dgm:cxn modelId="{1E78EF62-8C53-4A56-BE10-B62B8F6F5FB5}" type="presOf" srcId="{DCF5939E-2C1E-498F-97BA-19C6B65E70A0}" destId="{F65D22D8-9048-496D-BCE6-3ED0EAD3BCEE}" srcOrd="1" destOrd="1" presId="urn:microsoft.com/office/officeart/2005/8/layout/pyramid3"/>
    <dgm:cxn modelId="{4908C1B8-085E-41A0-9ABE-00A0D84D8377}" type="presOf" srcId="{878D960F-6378-41F2-8034-7BDBDAF17906}" destId="{21579746-AB87-4187-9B96-52035507402D}" srcOrd="0" destOrd="0" presId="urn:microsoft.com/office/officeart/2005/8/layout/pyramid3"/>
    <dgm:cxn modelId="{5D7C5CC0-A9AE-4EDE-82F8-892E2A65390B}" type="presOf" srcId="{020F3785-083F-464D-99E0-F6450AFE9A84}" destId="{163CB309-6EE7-469A-97FF-A6FCFDC06749}" srcOrd="1" destOrd="0" presId="urn:microsoft.com/office/officeart/2005/8/layout/pyramid3"/>
    <dgm:cxn modelId="{3F1B415F-CF83-4A10-BB43-BFBED0869D1C}" type="presOf" srcId="{ECACBA6C-F19E-4DC9-BF6F-95D1726F2E13}" destId="{2F8F12E2-01F6-4E97-AE4B-0FD340FE02EC}" srcOrd="1" destOrd="0" presId="urn:microsoft.com/office/officeart/2005/8/layout/pyramid3"/>
    <dgm:cxn modelId="{A2E05EDD-033E-49AB-B2CD-CC23C98F98C3}" type="presOf" srcId="{54F1246C-7903-432A-BB19-C5FC1A7D3DF1}" destId="{21579746-AB87-4187-9B96-52035507402D}" srcOrd="0" destOrd="3" presId="urn:microsoft.com/office/officeart/2005/8/layout/pyramid3"/>
    <dgm:cxn modelId="{92860D7F-0023-40FA-92F1-D56A1BC6DE24}" srcId="{ECACBA6C-F19E-4DC9-BF6F-95D1726F2E13}" destId="{E153D730-B92F-4438-99F0-53C574D8544C}" srcOrd="0" destOrd="0" parTransId="{EB123C8E-EE00-4AE4-B3A7-F23FCD3D27FC}" sibTransId="{A9876B6F-2AB3-4C15-BECD-2E2826CDD9CA}"/>
    <dgm:cxn modelId="{A2DCE722-1924-4868-A921-E9B046FF62BD}" srcId="{878D960F-6378-41F2-8034-7BDBDAF17906}" destId="{2CCEE2B2-98A5-47E0-ABFC-225E415DA494}" srcOrd="1" destOrd="0" parTransId="{A01607D0-DD15-44FC-8904-A637F1380888}" sibTransId="{7D492BEB-02A2-4223-9DB8-E4D069281ED6}"/>
    <dgm:cxn modelId="{A11640A1-206A-4F71-803D-494872937EBB}" srcId="{AD873467-6A12-4550-BD55-E4F54B4DB66F}" destId="{020F3785-083F-464D-99E0-F6450AFE9A84}" srcOrd="3" destOrd="0" parTransId="{68C4C697-854F-4FEC-8028-A940E0D46EAC}" sibTransId="{1C40574A-8329-4FCC-B40F-C441312531C7}"/>
    <dgm:cxn modelId="{E1483F20-6939-4C8C-8921-2C3BB0632975}" srcId="{544AACA7-82D4-4A0F-9EB9-0EEAF2A8FBC0}" destId="{A00B9A89-01C2-42E5-84A9-96835F55387E}" srcOrd="0" destOrd="0" parTransId="{EF6AFE22-89CE-43F4-A40C-3DD0202DD696}" sibTransId="{CB303305-9D99-4572-97D4-62DC117F3A53}"/>
    <dgm:cxn modelId="{9C8F9597-AC3D-4B11-A2A4-D7CAD12B63A7}" type="presOf" srcId="{A00B9A89-01C2-42E5-84A9-96835F55387E}" destId="{BD4D5124-3405-4B49-8BA4-BA5FD57F3AC7}" srcOrd="0" destOrd="1" presId="urn:microsoft.com/office/officeart/2005/8/layout/pyramid3"/>
    <dgm:cxn modelId="{AB2EFCD2-65C5-46C1-9D81-88FD89212E13}" type="presOf" srcId="{544AACA7-82D4-4A0F-9EB9-0EEAF2A8FBC0}" destId="{ED892862-9F29-4544-BC86-19C9D034D8E9}" srcOrd="1" destOrd="0" presId="urn:microsoft.com/office/officeart/2005/8/layout/pyramid3"/>
    <dgm:cxn modelId="{8A259165-78CA-42AB-B4F0-BEB3D1EB7F7F}" srcId="{366AB257-E3E2-42BC-A603-93A6E6A5BB91}" destId="{16290E19-B8E3-45C2-A7C5-958A20664684}" srcOrd="2" destOrd="0" parTransId="{CAC277FE-E4E6-4080-8DD3-3FC16D8C2994}" sibTransId="{4CE89A29-8E57-4495-8199-D4AF9E733EBF}"/>
    <dgm:cxn modelId="{09E6DA3A-7EE1-4516-828C-B09BC56CB454}" type="presOf" srcId="{625CD160-8010-48F8-8A23-14C309D49D0C}" destId="{BD4D5124-3405-4B49-8BA4-BA5FD57F3AC7}" srcOrd="0" destOrd="3" presId="urn:microsoft.com/office/officeart/2005/8/layout/pyramid3"/>
    <dgm:cxn modelId="{669DF0E6-3DE4-401B-8364-AEDFF042479C}" type="presOf" srcId="{625CD160-8010-48F8-8A23-14C309D49D0C}" destId="{ED892862-9F29-4544-BC86-19C9D034D8E9}" srcOrd="1" destOrd="3" presId="urn:microsoft.com/office/officeart/2005/8/layout/pyramid3"/>
    <dgm:cxn modelId="{5E7D92CC-AF8B-4D0C-969C-D3CC6D72C76D}" type="presOf" srcId="{E153D730-B92F-4438-99F0-53C574D8544C}" destId="{DB47BCF5-E440-4E93-B913-E40890B41BD2}" srcOrd="0" destOrd="0" presId="urn:microsoft.com/office/officeart/2005/8/layout/pyramid3"/>
    <dgm:cxn modelId="{B69D4CB1-A22F-46C0-AB1D-F04B63D1779D}" type="presOf" srcId="{360726A6-43DA-484C-B6BF-640F259065C1}" destId="{DB47BCF5-E440-4E93-B913-E40890B41BD2}" srcOrd="0" destOrd="2" presId="urn:microsoft.com/office/officeart/2005/8/layout/pyramid3"/>
    <dgm:cxn modelId="{C87F3489-DE02-433A-904E-DD6A8386F946}" type="presOf" srcId="{F9659B31-88C1-485A-A539-9488B72D959C}" destId="{BD4D5124-3405-4B49-8BA4-BA5FD57F3AC7}" srcOrd="0" destOrd="2" presId="urn:microsoft.com/office/officeart/2005/8/layout/pyramid3"/>
    <dgm:cxn modelId="{AA1BB7C3-9F97-4367-A1B1-5B3DD6FABD51}" type="presOf" srcId="{9E55CFD1-F87F-47FD-91EC-4234D3662952}" destId="{3C50D019-DADF-44BE-B0E4-BC24DB593DCE}" srcOrd="1" destOrd="1" presId="urn:microsoft.com/office/officeart/2005/8/layout/pyramid3"/>
    <dgm:cxn modelId="{C4D344C7-AA7A-4034-A1F4-3B00FB2129D9}" type="presOf" srcId="{878D960F-6378-41F2-8034-7BDBDAF17906}" destId="{3C50D019-DADF-44BE-B0E4-BC24DB593DCE}" srcOrd="1" destOrd="0" presId="urn:microsoft.com/office/officeart/2005/8/layout/pyramid3"/>
    <dgm:cxn modelId="{C09735A6-F887-4005-96F3-2D72B48B2C4A}" type="presOf" srcId="{366AB257-E3E2-42BC-A603-93A6E6A5BB91}" destId="{29F226EE-F285-4BCE-98B6-20CCB81C5253}" srcOrd="0" destOrd="0" presId="urn:microsoft.com/office/officeart/2005/8/layout/pyramid3"/>
    <dgm:cxn modelId="{7F85F0AF-ACFF-483D-B917-B9A3449250AE}" type="presOf" srcId="{544AACA7-82D4-4A0F-9EB9-0EEAF2A8FBC0}" destId="{BD4D5124-3405-4B49-8BA4-BA5FD57F3AC7}" srcOrd="0" destOrd="0" presId="urn:microsoft.com/office/officeart/2005/8/layout/pyramid3"/>
    <dgm:cxn modelId="{76338D06-8DF9-4D70-A1D0-40391930069E}" srcId="{020F3785-083F-464D-99E0-F6450AFE9A84}" destId="{DCF5939E-2C1E-498F-97BA-19C6B65E70A0}" srcOrd="1" destOrd="0" parTransId="{96A3A264-19F4-40FC-A135-D4E11CD96E3C}" sibTransId="{D933100B-B976-4885-B292-FD2F394351E5}"/>
    <dgm:cxn modelId="{DCECF881-CBBE-4486-9516-1406F121EF2E}" srcId="{878D960F-6378-41F2-8034-7BDBDAF17906}" destId="{9E55CFD1-F87F-47FD-91EC-4234D3662952}" srcOrd="0" destOrd="0" parTransId="{E6ACBAE8-3717-4B40-ADF5-A85D222792CC}" sibTransId="{431BCAE4-677C-423D-BE90-E17F66EBD32A}"/>
    <dgm:cxn modelId="{92FB5883-ECED-4790-A8D1-6DF23317545F}" srcId="{53AEF5C4-091F-4441-85CE-990C21BD31A7}" destId="{625CD160-8010-48F8-8A23-14C309D49D0C}" srcOrd="1" destOrd="0" parTransId="{9CB0734C-26B5-4F76-AE6D-CA3EB5A26DBD}" sibTransId="{1D289C56-AF9E-4DB9-ACA5-7419ED305338}"/>
    <dgm:cxn modelId="{AB26056F-0A3C-497F-A179-6A47AAD90B78}" type="presOf" srcId="{0D24BC0E-6511-4929-A7B4-242B581B8C1E}" destId="{F65D22D8-9048-496D-BCE6-3ED0EAD3BCEE}" srcOrd="1" destOrd="2" presId="urn:microsoft.com/office/officeart/2005/8/layout/pyramid3"/>
    <dgm:cxn modelId="{D9C9F97B-6071-480B-A09D-DFBB2F38917E}" srcId="{ECACBA6C-F19E-4DC9-BF6F-95D1726F2E13}" destId="{360726A6-43DA-484C-B6BF-640F259065C1}" srcOrd="2" destOrd="0" parTransId="{2DBA40D5-5FB4-49E2-9F52-33EF2D6DA8CB}" sibTransId="{896EDB1D-D790-4122-BFCB-8AEDDD3BBCCF}"/>
    <dgm:cxn modelId="{9B6854A8-653D-480C-BF80-19BB83689D8F}" type="presOf" srcId="{0D24BC0E-6511-4929-A7B4-242B581B8C1E}" destId="{ADF81746-2A15-498F-B448-8C65EA1B79F5}" srcOrd="0" destOrd="2" presId="urn:microsoft.com/office/officeart/2005/8/layout/pyramid3"/>
    <dgm:cxn modelId="{85F2C369-1A83-443C-B812-96F8992775DE}" type="presOf" srcId="{393A1E1D-FDA9-4616-9871-C180AC5F9CEB}" destId="{ADF81746-2A15-498F-B448-8C65EA1B79F5}" srcOrd="0" destOrd="0" presId="urn:microsoft.com/office/officeart/2005/8/layout/pyramid3"/>
    <dgm:cxn modelId="{A95DB6B7-A792-4040-9423-C49F1836F7C7}" srcId="{53AEF5C4-091F-4441-85CE-990C21BD31A7}" destId="{544AACA7-82D4-4A0F-9EB9-0EEAF2A8FBC0}" srcOrd="0" destOrd="0" parTransId="{8AA62208-C8DB-45D5-B630-C1B636AA3002}" sibTransId="{0519DEF5-0424-4A8D-AF6A-1769FF479362}"/>
    <dgm:cxn modelId="{479722D0-CB8E-44B8-929D-E456BD273832}" type="presOf" srcId="{E153D730-B92F-4438-99F0-53C574D8544C}" destId="{409AFE76-B45F-43B6-A7E4-45F4F7A3D6D8}" srcOrd="1" destOrd="0" presId="urn:microsoft.com/office/officeart/2005/8/layout/pyramid3"/>
    <dgm:cxn modelId="{ED8BB920-A4B6-482A-82CF-38D67DFBF61C}" type="presOf" srcId="{DCF5939E-2C1E-498F-97BA-19C6B65E70A0}" destId="{ADF81746-2A15-498F-B448-8C65EA1B79F5}" srcOrd="0" destOrd="1" presId="urn:microsoft.com/office/officeart/2005/8/layout/pyramid3"/>
    <dgm:cxn modelId="{005C113B-B4D9-4407-92C4-97293DF51D3B}" srcId="{AD873467-6A12-4550-BD55-E4F54B4DB66F}" destId="{ECACBA6C-F19E-4DC9-BF6F-95D1726F2E13}" srcOrd="0" destOrd="0" parTransId="{C08369AA-B13E-40A5-BE1E-7108F99444E3}" sibTransId="{052BFF3A-B4BA-4362-A550-A15BF548C3D6}"/>
    <dgm:cxn modelId="{36D779BB-64C9-4AB0-8075-BBDA4030B56F}" type="presOf" srcId="{2CCEE2B2-98A5-47E0-ABFC-225E415DA494}" destId="{3C50D019-DADF-44BE-B0E4-BC24DB593DCE}" srcOrd="1" destOrd="2" presId="urn:microsoft.com/office/officeart/2005/8/layout/pyramid3"/>
    <dgm:cxn modelId="{4CE77BE6-D012-4602-B8DF-7D63BE805C7B}" type="presOf" srcId="{2CCEE2B2-98A5-47E0-ABFC-225E415DA494}" destId="{21579746-AB87-4187-9B96-52035507402D}" srcOrd="0" destOrd="2" presId="urn:microsoft.com/office/officeart/2005/8/layout/pyramid3"/>
    <dgm:cxn modelId="{2C80BB87-FC5E-42A2-BBB2-29D3ED34819B}" srcId="{AD873467-6A12-4550-BD55-E4F54B4DB66F}" destId="{366AB257-E3E2-42BC-A603-93A6E6A5BB91}" srcOrd="2" destOrd="0" parTransId="{9FD02ACB-8EF2-422E-B697-CC396C2A6DEF}" sibTransId="{BD91FC2F-F5E0-4FCB-8A2A-3BA5F9C8574E}"/>
    <dgm:cxn modelId="{1923F248-7A9B-4699-93FF-DD611B47A64C}" type="presParOf" srcId="{0E33DA1C-FEA2-405F-8D14-571901A63265}" destId="{36E4BB68-A793-4F0A-9BCF-DA2DC431D6DA}" srcOrd="0" destOrd="0" presId="urn:microsoft.com/office/officeart/2005/8/layout/pyramid3"/>
    <dgm:cxn modelId="{A7469785-18F1-49A5-A186-3A700C48A08A}" type="presParOf" srcId="{36E4BB68-A793-4F0A-9BCF-DA2DC431D6DA}" destId="{DB47BCF5-E440-4E93-B913-E40890B41BD2}" srcOrd="0" destOrd="0" presId="urn:microsoft.com/office/officeart/2005/8/layout/pyramid3"/>
    <dgm:cxn modelId="{8FD1CAC0-446D-4F03-8CA6-C1C4622E20E5}" type="presParOf" srcId="{36E4BB68-A793-4F0A-9BCF-DA2DC431D6DA}" destId="{409AFE76-B45F-43B6-A7E4-45F4F7A3D6D8}" srcOrd="1" destOrd="0" presId="urn:microsoft.com/office/officeart/2005/8/layout/pyramid3"/>
    <dgm:cxn modelId="{2D5B4D2F-2EEB-4C64-8F06-411974ACE12F}" type="presParOf" srcId="{36E4BB68-A793-4F0A-9BCF-DA2DC431D6DA}" destId="{7BD4D0B2-8396-495A-B9E8-C6D3FE9DD5EC}" srcOrd="2" destOrd="0" presId="urn:microsoft.com/office/officeart/2005/8/layout/pyramid3"/>
    <dgm:cxn modelId="{353643BE-7D75-453D-8C0A-DC174DF60A12}" type="presParOf" srcId="{36E4BB68-A793-4F0A-9BCF-DA2DC431D6DA}" destId="{2F8F12E2-01F6-4E97-AE4B-0FD340FE02EC}" srcOrd="3" destOrd="0" presId="urn:microsoft.com/office/officeart/2005/8/layout/pyramid3"/>
    <dgm:cxn modelId="{006A02C9-9ABF-483C-A502-3CAA8809CCFB}" type="presParOf" srcId="{0E33DA1C-FEA2-405F-8D14-571901A63265}" destId="{6C6B81D8-8DE6-410C-8F02-476F60551E0C}" srcOrd="1" destOrd="0" presId="urn:microsoft.com/office/officeart/2005/8/layout/pyramid3"/>
    <dgm:cxn modelId="{076B87BE-680E-4959-8624-E0143118F78A}" type="presParOf" srcId="{6C6B81D8-8DE6-410C-8F02-476F60551E0C}" destId="{BD4D5124-3405-4B49-8BA4-BA5FD57F3AC7}" srcOrd="0" destOrd="0" presId="urn:microsoft.com/office/officeart/2005/8/layout/pyramid3"/>
    <dgm:cxn modelId="{ABA23B49-C351-4829-8BAF-7725D5EE86CE}" type="presParOf" srcId="{6C6B81D8-8DE6-410C-8F02-476F60551E0C}" destId="{ED892862-9F29-4544-BC86-19C9D034D8E9}" srcOrd="1" destOrd="0" presId="urn:microsoft.com/office/officeart/2005/8/layout/pyramid3"/>
    <dgm:cxn modelId="{311A03BA-B278-4422-9138-8D7E567A05ED}" type="presParOf" srcId="{6C6B81D8-8DE6-410C-8F02-476F60551E0C}" destId="{AF547E79-B9FD-47C0-B16A-C102670E0F25}" srcOrd="2" destOrd="0" presId="urn:microsoft.com/office/officeart/2005/8/layout/pyramid3"/>
    <dgm:cxn modelId="{A38EBDAE-AC5E-4A91-8BB3-639AB088B5BE}" type="presParOf" srcId="{6C6B81D8-8DE6-410C-8F02-476F60551E0C}" destId="{A3693513-3870-4369-80ED-8294D8FA6C8A}" srcOrd="3" destOrd="0" presId="urn:microsoft.com/office/officeart/2005/8/layout/pyramid3"/>
    <dgm:cxn modelId="{639482B3-ED9E-4D2D-83BF-32300F796DC1}" type="presParOf" srcId="{0E33DA1C-FEA2-405F-8D14-571901A63265}" destId="{AB856BC3-3312-4CE8-A882-3E10F905A4C4}" srcOrd="2" destOrd="0" presId="urn:microsoft.com/office/officeart/2005/8/layout/pyramid3"/>
    <dgm:cxn modelId="{B6A43451-BBC2-4E87-9986-FF59DD45E0FB}" type="presParOf" srcId="{AB856BC3-3312-4CE8-A882-3E10F905A4C4}" destId="{21579746-AB87-4187-9B96-52035507402D}" srcOrd="0" destOrd="0" presId="urn:microsoft.com/office/officeart/2005/8/layout/pyramid3"/>
    <dgm:cxn modelId="{28400BD3-7287-4FF6-B10F-C486B181914D}" type="presParOf" srcId="{AB856BC3-3312-4CE8-A882-3E10F905A4C4}" destId="{3C50D019-DADF-44BE-B0E4-BC24DB593DCE}" srcOrd="1" destOrd="0" presId="urn:microsoft.com/office/officeart/2005/8/layout/pyramid3"/>
    <dgm:cxn modelId="{64267C15-DE55-4728-B2F8-130804D217A9}" type="presParOf" srcId="{AB856BC3-3312-4CE8-A882-3E10F905A4C4}" destId="{29F226EE-F285-4BCE-98B6-20CCB81C5253}" srcOrd="2" destOrd="0" presId="urn:microsoft.com/office/officeart/2005/8/layout/pyramid3"/>
    <dgm:cxn modelId="{2694F47E-588F-4F1E-95A9-A5AA217F63BF}" type="presParOf" srcId="{AB856BC3-3312-4CE8-A882-3E10F905A4C4}" destId="{EDFD3EE6-95D2-4AC6-B185-086D50656A77}" srcOrd="3" destOrd="0" presId="urn:microsoft.com/office/officeart/2005/8/layout/pyramid3"/>
    <dgm:cxn modelId="{9AF42FBF-3645-4D73-B0DD-C65F268C37EA}" type="presParOf" srcId="{0E33DA1C-FEA2-405F-8D14-571901A63265}" destId="{050BC6B5-7584-4090-BAB5-4951B8A0FF8E}" srcOrd="3" destOrd="0" presId="urn:microsoft.com/office/officeart/2005/8/layout/pyramid3"/>
    <dgm:cxn modelId="{DB7F5DDD-29B6-45EB-9319-C8AB0F4CCA2A}" type="presParOf" srcId="{050BC6B5-7584-4090-BAB5-4951B8A0FF8E}" destId="{ADF81746-2A15-498F-B448-8C65EA1B79F5}" srcOrd="0" destOrd="0" presId="urn:microsoft.com/office/officeart/2005/8/layout/pyramid3"/>
    <dgm:cxn modelId="{E37E49AD-D69E-45A9-9818-5FA0BCBF0352}" type="presParOf" srcId="{050BC6B5-7584-4090-BAB5-4951B8A0FF8E}" destId="{F65D22D8-9048-496D-BCE6-3ED0EAD3BCEE}" srcOrd="1" destOrd="0" presId="urn:microsoft.com/office/officeart/2005/8/layout/pyramid3"/>
    <dgm:cxn modelId="{4578496F-B0B9-4275-96CB-E40E492A05E8}" type="presParOf" srcId="{050BC6B5-7584-4090-BAB5-4951B8A0FF8E}" destId="{04E4A29A-1734-4A94-A123-A89B3620DEAC}" srcOrd="2" destOrd="0" presId="urn:microsoft.com/office/officeart/2005/8/layout/pyramid3"/>
    <dgm:cxn modelId="{C6C9DA89-EF1E-4AFA-AEBE-CCC9AC22013B}" type="presParOf" srcId="{050BC6B5-7584-4090-BAB5-4951B8A0FF8E}" destId="{163CB309-6EE7-469A-97FF-A6FCFDC06749}" srcOrd="3" destOrd="0" presId="urn:microsoft.com/office/officeart/2005/8/layout/pyramid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0A091A1-A4E8-4224-89B8-D28363F1F84D}" type="doc">
      <dgm:prSet loTypeId="urn:microsoft.com/office/officeart/2008/layout/HorizontalMultiLevelHierarchy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D15ADEE-8DBE-499F-AFE7-E0A13A1C4C11}">
      <dgm:prSet phldrT="[Text]"/>
      <dgm:spPr>
        <a:solidFill>
          <a:srgbClr val="0070C0"/>
        </a:solidFill>
      </dgm:spPr>
      <dgm:t>
        <a:bodyPr/>
        <a:lstStyle/>
        <a:p>
          <a:r>
            <a:rPr lang="en-US" b="1" dirty="0" smtClean="0"/>
            <a:t>Payer</a:t>
          </a:r>
          <a:endParaRPr lang="en-US" b="1" dirty="0"/>
        </a:p>
      </dgm:t>
    </dgm:pt>
    <dgm:pt modelId="{DA2F4EAF-224C-44B2-A567-C04B45196A0E}" type="parTrans" cxnId="{F638A4D2-A40A-4333-841B-9BC7509086C5}">
      <dgm:prSet/>
      <dgm:spPr/>
      <dgm:t>
        <a:bodyPr/>
        <a:lstStyle/>
        <a:p>
          <a:endParaRPr lang="en-US" b="1"/>
        </a:p>
      </dgm:t>
    </dgm:pt>
    <dgm:pt modelId="{DB79B6D7-88EF-4A8E-B7D7-24DABD907E7C}" type="sibTrans" cxnId="{F638A4D2-A40A-4333-841B-9BC7509086C5}">
      <dgm:prSet/>
      <dgm:spPr/>
      <dgm:t>
        <a:bodyPr/>
        <a:lstStyle/>
        <a:p>
          <a:endParaRPr lang="en-US" b="1"/>
        </a:p>
      </dgm:t>
    </dgm:pt>
    <dgm:pt modelId="{18BC5F5D-511F-4571-B84A-D408930FD5D9}" type="asst">
      <dgm:prSet phldrT="[Text]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en-US" b="1" dirty="0" smtClean="0"/>
            <a:t>Medicare</a:t>
          </a:r>
          <a:endParaRPr lang="en-US" b="1" dirty="0"/>
        </a:p>
      </dgm:t>
    </dgm:pt>
    <dgm:pt modelId="{CC704911-1293-4873-BEE1-DC39C6D18BE7}" type="parTrans" cxnId="{428884B7-A24D-422F-98E9-6B88FC2CA0A0}">
      <dgm:prSet/>
      <dgm:spPr/>
      <dgm:t>
        <a:bodyPr/>
        <a:lstStyle/>
        <a:p>
          <a:endParaRPr lang="en-US" b="1"/>
        </a:p>
      </dgm:t>
    </dgm:pt>
    <dgm:pt modelId="{AC4ECCD1-D71B-44E8-9051-2F734C537805}" type="sibTrans" cxnId="{428884B7-A24D-422F-98E9-6B88FC2CA0A0}">
      <dgm:prSet/>
      <dgm:spPr/>
      <dgm:t>
        <a:bodyPr/>
        <a:lstStyle/>
        <a:p>
          <a:endParaRPr lang="en-US" b="1"/>
        </a:p>
      </dgm:t>
    </dgm:pt>
    <dgm:pt modelId="{F611B1BB-815F-457E-9ED6-029D42F31D03}" type="asst">
      <dgm:prSet phldrT="[Text]"/>
      <dgm:spPr>
        <a:solidFill>
          <a:srgbClr val="00B050"/>
        </a:solidFill>
      </dgm:spPr>
      <dgm:t>
        <a:bodyPr/>
        <a:lstStyle/>
        <a:p>
          <a:r>
            <a:rPr lang="en-US" b="1" dirty="0" smtClean="0"/>
            <a:t>Medicaid</a:t>
          </a:r>
          <a:endParaRPr lang="en-US" b="1" dirty="0"/>
        </a:p>
      </dgm:t>
    </dgm:pt>
    <dgm:pt modelId="{3DAB377C-F5A5-44CF-9063-61E6CCE57F41}" type="parTrans" cxnId="{95B1AB5E-90AE-4D76-BFAC-017428E3F7E0}">
      <dgm:prSet/>
      <dgm:spPr/>
      <dgm:t>
        <a:bodyPr/>
        <a:lstStyle/>
        <a:p>
          <a:endParaRPr lang="en-US" b="1"/>
        </a:p>
      </dgm:t>
    </dgm:pt>
    <dgm:pt modelId="{67FD749C-926D-4416-9452-791B5D34EAF0}" type="sibTrans" cxnId="{95B1AB5E-90AE-4D76-BFAC-017428E3F7E0}">
      <dgm:prSet/>
      <dgm:spPr/>
      <dgm:t>
        <a:bodyPr/>
        <a:lstStyle/>
        <a:p>
          <a:endParaRPr lang="en-US" b="1"/>
        </a:p>
      </dgm:t>
    </dgm:pt>
    <dgm:pt modelId="{489520B5-2D9F-4DAC-AE18-5B5BED1181ED}" type="asst">
      <dgm:prSet phldrT="[Text]"/>
      <dgm:spPr/>
      <dgm:t>
        <a:bodyPr/>
        <a:lstStyle/>
        <a:p>
          <a:r>
            <a:rPr lang="en-US" b="1" dirty="0" smtClean="0"/>
            <a:t>Tricare, Martin’s </a:t>
          </a:r>
          <a:r>
            <a:rPr lang="en-US" b="1" smtClean="0"/>
            <a:t>Point, Excellus </a:t>
          </a:r>
          <a:r>
            <a:rPr lang="en-US" b="1" dirty="0" smtClean="0"/>
            <a:t>or </a:t>
          </a:r>
          <a:r>
            <a:rPr lang="en-US" b="1" dirty="0" err="1" smtClean="0"/>
            <a:t>Pomco</a:t>
          </a:r>
          <a:endParaRPr lang="en-US" b="1" dirty="0"/>
        </a:p>
      </dgm:t>
    </dgm:pt>
    <dgm:pt modelId="{0574C2C0-AB32-4558-B7C0-3CA92097B307}" type="parTrans" cxnId="{FB3C7A29-8743-4C42-AA29-CCA93CB201B4}">
      <dgm:prSet/>
      <dgm:spPr/>
      <dgm:t>
        <a:bodyPr/>
        <a:lstStyle/>
        <a:p>
          <a:endParaRPr lang="en-US" b="1"/>
        </a:p>
      </dgm:t>
    </dgm:pt>
    <dgm:pt modelId="{B2236CE1-6284-4267-AA1C-897763BFC5BC}" type="sibTrans" cxnId="{FB3C7A29-8743-4C42-AA29-CCA93CB201B4}">
      <dgm:prSet/>
      <dgm:spPr/>
      <dgm:t>
        <a:bodyPr/>
        <a:lstStyle/>
        <a:p>
          <a:endParaRPr lang="en-US" b="1"/>
        </a:p>
      </dgm:t>
    </dgm:pt>
    <dgm:pt modelId="{079DEA2E-36EC-4ADB-8387-EBF3FD96F96E}" type="asst">
      <dgm:prSet phldrT="[Text]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en-US" b="1" dirty="0" smtClean="0"/>
            <a:t>Lewis County Clinic/LTC</a:t>
          </a:r>
          <a:endParaRPr lang="en-US" b="1" dirty="0"/>
        </a:p>
      </dgm:t>
    </dgm:pt>
    <dgm:pt modelId="{44E23816-62FC-438F-9C88-8BE6B0CE74BC}" type="parTrans" cxnId="{B026B44D-AC7B-4FA9-9F02-41F45AC14005}">
      <dgm:prSet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endParaRPr lang="en-US" b="1"/>
        </a:p>
      </dgm:t>
    </dgm:pt>
    <dgm:pt modelId="{A04F7339-7E3F-4DAE-B910-311F1B90EFDC}" type="sibTrans" cxnId="{B026B44D-AC7B-4FA9-9F02-41F45AC14005}">
      <dgm:prSet/>
      <dgm:spPr/>
      <dgm:t>
        <a:bodyPr/>
        <a:lstStyle/>
        <a:p>
          <a:endParaRPr lang="en-US" b="1"/>
        </a:p>
      </dgm:t>
    </dgm:pt>
    <dgm:pt modelId="{9BF50CAE-A196-4FDD-B815-6551B9189A1F}" type="asst">
      <dgm:prSet phldrT="[Text]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en-US" b="1" dirty="0" smtClean="0"/>
            <a:t>Lewis County Private Practice</a:t>
          </a:r>
          <a:endParaRPr lang="en-US" b="1" dirty="0"/>
        </a:p>
      </dgm:t>
    </dgm:pt>
    <dgm:pt modelId="{596A78E7-86E3-43F0-A6BA-37D828F727D6}" type="parTrans" cxnId="{B77AEE78-400C-477F-8F45-DEDDD49896CF}">
      <dgm:prSet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endParaRPr lang="en-US" b="1"/>
        </a:p>
      </dgm:t>
    </dgm:pt>
    <dgm:pt modelId="{499CFA8B-F35B-4582-AB3B-57A0D2DF8B1E}" type="sibTrans" cxnId="{B77AEE78-400C-477F-8F45-DEDDD49896CF}">
      <dgm:prSet/>
      <dgm:spPr/>
      <dgm:t>
        <a:bodyPr/>
        <a:lstStyle/>
        <a:p>
          <a:endParaRPr lang="en-US" b="1"/>
        </a:p>
      </dgm:t>
    </dgm:pt>
    <dgm:pt modelId="{454C4397-06E1-4C08-8F4E-415789BCC683}" type="asst">
      <dgm:prSet phldrT="[Text]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en-US" b="1" dirty="0" smtClean="0"/>
            <a:t>St. Lawrence County Private Practice</a:t>
          </a:r>
          <a:endParaRPr lang="en-US" b="1" dirty="0"/>
        </a:p>
      </dgm:t>
    </dgm:pt>
    <dgm:pt modelId="{B1CE6A1C-68A4-4162-B6F7-DF413CECB1F9}" type="parTrans" cxnId="{F93482D5-6A4E-4466-BE38-87883E533CB2}">
      <dgm:prSet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endParaRPr lang="en-US" b="1"/>
        </a:p>
      </dgm:t>
    </dgm:pt>
    <dgm:pt modelId="{A377729A-C513-4869-9841-1AE5974DC2FB}" type="sibTrans" cxnId="{F93482D5-6A4E-4466-BE38-87883E533CB2}">
      <dgm:prSet/>
      <dgm:spPr/>
      <dgm:t>
        <a:bodyPr/>
        <a:lstStyle/>
        <a:p>
          <a:endParaRPr lang="en-US" b="1"/>
        </a:p>
      </dgm:t>
    </dgm:pt>
    <dgm:pt modelId="{9A9B4269-AAE9-4C16-A9FD-334CE78331A6}" type="asst">
      <dgm:prSet phldrT="[Text]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en-US" b="1" dirty="0" smtClean="0"/>
            <a:t>St. Lawrence County Clinic/LTC</a:t>
          </a:r>
          <a:endParaRPr lang="en-US" b="1" dirty="0"/>
        </a:p>
      </dgm:t>
    </dgm:pt>
    <dgm:pt modelId="{035B516E-C48B-4C15-9E3E-145BD6F470B9}" type="parTrans" cxnId="{B33C48CF-1C11-4669-A777-6739CE95239D}">
      <dgm:prSet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endParaRPr lang="en-US" b="1"/>
        </a:p>
      </dgm:t>
    </dgm:pt>
    <dgm:pt modelId="{CFC80152-64C4-459B-B8B6-09D4ECA462B3}" type="sibTrans" cxnId="{B33C48CF-1C11-4669-A777-6739CE95239D}">
      <dgm:prSet/>
      <dgm:spPr/>
      <dgm:t>
        <a:bodyPr/>
        <a:lstStyle/>
        <a:p>
          <a:endParaRPr lang="en-US" b="1"/>
        </a:p>
      </dgm:t>
    </dgm:pt>
    <dgm:pt modelId="{612C368E-B759-4A41-BF7B-209DEAC6A17D}" type="asst">
      <dgm:prSet phldrT="[Text]"/>
      <dgm:spPr>
        <a:solidFill>
          <a:srgbClr val="00B050"/>
        </a:solidFill>
      </dgm:spPr>
      <dgm:t>
        <a:bodyPr/>
        <a:lstStyle/>
        <a:p>
          <a:r>
            <a:rPr lang="en-US" b="1" dirty="0" smtClean="0"/>
            <a:t>Lewis County Clinic/LTC</a:t>
          </a:r>
          <a:endParaRPr lang="en-US" b="1" dirty="0"/>
        </a:p>
      </dgm:t>
    </dgm:pt>
    <dgm:pt modelId="{CDE698EA-6FE4-4D1D-988D-F6D822A3E7D8}" type="parTrans" cxnId="{6FD1D4A9-1476-47A2-AC15-311CAB502A17}">
      <dgm:prSet/>
      <dgm:spPr>
        <a:solidFill>
          <a:srgbClr val="00B050"/>
        </a:solidFill>
      </dgm:spPr>
      <dgm:t>
        <a:bodyPr/>
        <a:lstStyle/>
        <a:p>
          <a:endParaRPr lang="en-US" b="1"/>
        </a:p>
      </dgm:t>
    </dgm:pt>
    <dgm:pt modelId="{87BF6036-33A8-408F-82FC-8F46D1008DF8}" type="sibTrans" cxnId="{6FD1D4A9-1476-47A2-AC15-311CAB502A17}">
      <dgm:prSet/>
      <dgm:spPr/>
      <dgm:t>
        <a:bodyPr/>
        <a:lstStyle/>
        <a:p>
          <a:endParaRPr lang="en-US" b="1"/>
        </a:p>
      </dgm:t>
    </dgm:pt>
    <dgm:pt modelId="{72070D41-5C14-468D-8871-BD2B2C0952CE}" type="asst">
      <dgm:prSet phldrT="[Text]"/>
      <dgm:spPr>
        <a:solidFill>
          <a:srgbClr val="00B050"/>
        </a:solidFill>
      </dgm:spPr>
      <dgm:t>
        <a:bodyPr/>
        <a:lstStyle/>
        <a:p>
          <a:r>
            <a:rPr lang="en-US" b="1" dirty="0" smtClean="0"/>
            <a:t>St. Lawrence County Clinic/LTC</a:t>
          </a:r>
          <a:endParaRPr lang="en-US" b="1" dirty="0"/>
        </a:p>
      </dgm:t>
    </dgm:pt>
    <dgm:pt modelId="{FDA2B8ED-82CF-4D1C-917F-0BE7F3A4A1E6}" type="sibTrans" cxnId="{FAEC4151-9DD6-46E6-8DDC-0FB0165454CB}">
      <dgm:prSet/>
      <dgm:spPr/>
      <dgm:t>
        <a:bodyPr/>
        <a:lstStyle/>
        <a:p>
          <a:endParaRPr lang="en-US" b="1"/>
        </a:p>
      </dgm:t>
    </dgm:pt>
    <dgm:pt modelId="{BC3E1DBC-8464-44A8-A584-B3C8A69C6B7B}" type="parTrans" cxnId="{FAEC4151-9DD6-46E6-8DDC-0FB0165454CB}">
      <dgm:prSet/>
      <dgm:spPr>
        <a:solidFill>
          <a:srgbClr val="00B050"/>
        </a:solidFill>
      </dgm:spPr>
      <dgm:t>
        <a:bodyPr/>
        <a:lstStyle/>
        <a:p>
          <a:endParaRPr lang="en-US" b="1"/>
        </a:p>
      </dgm:t>
    </dgm:pt>
    <dgm:pt modelId="{4C99BD23-010B-4921-BFA3-E90BF43FB192}" type="asst">
      <dgm:prSet phldrT="[Text]"/>
      <dgm:spPr/>
      <dgm:t>
        <a:bodyPr/>
        <a:lstStyle/>
        <a:p>
          <a:r>
            <a:rPr lang="en-US" b="1" dirty="0" smtClean="0"/>
            <a:t>Lewis County Clinic/LTC</a:t>
          </a:r>
          <a:endParaRPr lang="en-US" b="1" dirty="0"/>
        </a:p>
      </dgm:t>
    </dgm:pt>
    <dgm:pt modelId="{56A88AF1-9B7A-41B2-95F0-DD5D02C837EC}" type="parTrans" cxnId="{DBB0E36C-2AFC-4E92-9A65-9E7A7ED63C5C}">
      <dgm:prSet/>
      <dgm:spPr/>
      <dgm:t>
        <a:bodyPr/>
        <a:lstStyle/>
        <a:p>
          <a:endParaRPr lang="en-US" b="1"/>
        </a:p>
      </dgm:t>
    </dgm:pt>
    <dgm:pt modelId="{F5994E1E-099C-4CE7-BF86-6EE354E75A7A}" type="sibTrans" cxnId="{DBB0E36C-2AFC-4E92-9A65-9E7A7ED63C5C}">
      <dgm:prSet/>
      <dgm:spPr/>
      <dgm:t>
        <a:bodyPr/>
        <a:lstStyle/>
        <a:p>
          <a:endParaRPr lang="en-US" b="1"/>
        </a:p>
      </dgm:t>
    </dgm:pt>
    <dgm:pt modelId="{F4584387-7F26-4215-AA63-C2CB11F881D6}" type="asst">
      <dgm:prSet phldrT="[Text]"/>
      <dgm:spPr/>
      <dgm:t>
        <a:bodyPr/>
        <a:lstStyle/>
        <a:p>
          <a:r>
            <a:rPr lang="en-US" b="1" dirty="0" smtClean="0"/>
            <a:t>Lewis County Private Practice</a:t>
          </a:r>
          <a:endParaRPr lang="en-US" b="1" dirty="0"/>
        </a:p>
      </dgm:t>
    </dgm:pt>
    <dgm:pt modelId="{C9BA199C-732F-4196-B1F6-31413B0E67BD}" type="parTrans" cxnId="{4FE96B3A-0CDD-4423-83E9-F360700D1EE0}">
      <dgm:prSet/>
      <dgm:spPr/>
      <dgm:t>
        <a:bodyPr/>
        <a:lstStyle/>
        <a:p>
          <a:endParaRPr lang="en-US" b="1"/>
        </a:p>
      </dgm:t>
    </dgm:pt>
    <dgm:pt modelId="{4FFE9E2A-D79D-4022-9A6E-0A8F62995116}" type="sibTrans" cxnId="{4FE96B3A-0CDD-4423-83E9-F360700D1EE0}">
      <dgm:prSet/>
      <dgm:spPr/>
      <dgm:t>
        <a:bodyPr/>
        <a:lstStyle/>
        <a:p>
          <a:endParaRPr lang="en-US" b="1"/>
        </a:p>
      </dgm:t>
    </dgm:pt>
    <dgm:pt modelId="{27264BBA-3F2E-40D3-8637-10D2E2C54ED9}" type="asst">
      <dgm:prSet phldrT="[Text]"/>
      <dgm:spPr/>
      <dgm:t>
        <a:bodyPr/>
        <a:lstStyle/>
        <a:p>
          <a:r>
            <a:rPr lang="en-US" b="1" dirty="0" smtClean="0"/>
            <a:t>St. Lawrence County Private Practice</a:t>
          </a:r>
          <a:endParaRPr lang="en-US" b="1" dirty="0"/>
        </a:p>
      </dgm:t>
    </dgm:pt>
    <dgm:pt modelId="{6DE2CC12-18EC-4680-9D99-B0E382F62519}" type="parTrans" cxnId="{5F2F9E42-DE71-4AC8-9868-482CAC691170}">
      <dgm:prSet/>
      <dgm:spPr/>
      <dgm:t>
        <a:bodyPr/>
        <a:lstStyle/>
        <a:p>
          <a:endParaRPr lang="en-US" b="1"/>
        </a:p>
      </dgm:t>
    </dgm:pt>
    <dgm:pt modelId="{2A1A2E4F-EAEE-4081-A9E9-704C17746F71}" type="sibTrans" cxnId="{5F2F9E42-DE71-4AC8-9868-482CAC691170}">
      <dgm:prSet/>
      <dgm:spPr/>
      <dgm:t>
        <a:bodyPr/>
        <a:lstStyle/>
        <a:p>
          <a:endParaRPr lang="en-US" b="1"/>
        </a:p>
      </dgm:t>
    </dgm:pt>
    <dgm:pt modelId="{F0A1E9D1-D02D-42E0-BD33-313DAE521837}" type="asst">
      <dgm:prSet phldrT="[Text]"/>
      <dgm:spPr/>
      <dgm:t>
        <a:bodyPr/>
        <a:lstStyle/>
        <a:p>
          <a:r>
            <a:rPr lang="en-US" b="1" dirty="0" smtClean="0"/>
            <a:t>St. Lawrence County Clinic/LTC</a:t>
          </a:r>
          <a:endParaRPr lang="en-US" b="1" dirty="0"/>
        </a:p>
      </dgm:t>
    </dgm:pt>
    <dgm:pt modelId="{19B1C116-2AF8-47F0-B456-EB041EBE693A}" type="parTrans" cxnId="{4A467D83-5101-49EA-9B15-5A181E311032}">
      <dgm:prSet/>
      <dgm:spPr/>
      <dgm:t>
        <a:bodyPr/>
        <a:lstStyle/>
        <a:p>
          <a:endParaRPr lang="en-US" b="1"/>
        </a:p>
      </dgm:t>
    </dgm:pt>
    <dgm:pt modelId="{56800DD5-4029-40B1-917B-6A652E80D684}" type="sibTrans" cxnId="{4A467D83-5101-49EA-9B15-5A181E311032}">
      <dgm:prSet/>
      <dgm:spPr/>
      <dgm:t>
        <a:bodyPr/>
        <a:lstStyle/>
        <a:p>
          <a:endParaRPr lang="en-US" b="1"/>
        </a:p>
      </dgm:t>
    </dgm:pt>
    <dgm:pt modelId="{87EE4D82-519C-41F9-B9D5-7BE340F5E3BA}" type="asst">
      <dgm:prSet phldrT="[Text]"/>
      <dgm:spPr/>
      <dgm:t>
        <a:bodyPr/>
        <a:lstStyle/>
        <a:p>
          <a:r>
            <a:rPr lang="en-US" b="1" dirty="0" smtClean="0"/>
            <a:t>Jefferson County Clinic/LTC</a:t>
          </a:r>
          <a:endParaRPr lang="en-US" b="1" dirty="0"/>
        </a:p>
      </dgm:t>
    </dgm:pt>
    <dgm:pt modelId="{549F316D-72AC-4997-9BE6-ECB8057CEDC6}" type="parTrans" cxnId="{0BBB5618-94FF-422E-BB12-4B52D6BE00EB}">
      <dgm:prSet/>
      <dgm:spPr/>
      <dgm:t>
        <a:bodyPr/>
        <a:lstStyle/>
        <a:p>
          <a:endParaRPr lang="en-US" b="1"/>
        </a:p>
      </dgm:t>
    </dgm:pt>
    <dgm:pt modelId="{97533615-8AC8-4AAD-82D9-1C1198FCAFEE}" type="sibTrans" cxnId="{0BBB5618-94FF-422E-BB12-4B52D6BE00EB}">
      <dgm:prSet/>
      <dgm:spPr/>
      <dgm:t>
        <a:bodyPr/>
        <a:lstStyle/>
        <a:p>
          <a:endParaRPr lang="en-US" b="1"/>
        </a:p>
      </dgm:t>
    </dgm:pt>
    <dgm:pt modelId="{D1BA75F4-07C0-4C5E-A968-D708F422BECE}" type="asst">
      <dgm:prSet phldrT="[Text]"/>
      <dgm:spPr/>
      <dgm:t>
        <a:bodyPr/>
        <a:lstStyle/>
        <a:p>
          <a:r>
            <a:rPr lang="en-US" b="1" dirty="0" smtClean="0"/>
            <a:t>Jefferson County Private Practice</a:t>
          </a:r>
          <a:endParaRPr lang="en-US" b="1" dirty="0"/>
        </a:p>
      </dgm:t>
    </dgm:pt>
    <dgm:pt modelId="{A17F3CBD-E6D9-464C-91AB-BE7992045917}" type="parTrans" cxnId="{CEC1CBF2-6BD3-4C4E-B0F2-C05A693C1050}">
      <dgm:prSet/>
      <dgm:spPr/>
      <dgm:t>
        <a:bodyPr/>
        <a:lstStyle/>
        <a:p>
          <a:endParaRPr lang="en-US" b="1"/>
        </a:p>
      </dgm:t>
    </dgm:pt>
    <dgm:pt modelId="{D3E06510-C3B4-4446-A124-901DF2300A8C}" type="sibTrans" cxnId="{CEC1CBF2-6BD3-4C4E-B0F2-C05A693C1050}">
      <dgm:prSet/>
      <dgm:spPr/>
      <dgm:t>
        <a:bodyPr/>
        <a:lstStyle/>
        <a:p>
          <a:endParaRPr lang="en-US" b="1"/>
        </a:p>
      </dgm:t>
    </dgm:pt>
    <dgm:pt modelId="{6828E891-EEA7-4565-BD0F-1116185F4CDB}" type="asst">
      <dgm:prSet phldrT="[Text]"/>
      <dgm:spPr/>
      <dgm:t>
        <a:bodyPr/>
        <a:lstStyle/>
        <a:p>
          <a:r>
            <a:rPr lang="en-US" b="1" dirty="0" smtClean="0"/>
            <a:t>North Country Family Health Center</a:t>
          </a:r>
          <a:endParaRPr lang="en-US" b="1" dirty="0"/>
        </a:p>
      </dgm:t>
    </dgm:pt>
    <dgm:pt modelId="{966DD3CF-4BD3-479D-A69C-8ADCD9470BDB}" type="parTrans" cxnId="{0A226F46-A37D-4102-9C55-3331021AF6CA}">
      <dgm:prSet/>
      <dgm:spPr/>
      <dgm:t>
        <a:bodyPr/>
        <a:lstStyle/>
        <a:p>
          <a:endParaRPr lang="en-US" b="1"/>
        </a:p>
      </dgm:t>
    </dgm:pt>
    <dgm:pt modelId="{1C8FD231-E040-4401-86DE-2ACC4C7A08D9}" type="sibTrans" cxnId="{0A226F46-A37D-4102-9C55-3331021AF6CA}">
      <dgm:prSet/>
      <dgm:spPr/>
      <dgm:t>
        <a:bodyPr/>
        <a:lstStyle/>
        <a:p>
          <a:endParaRPr lang="en-US" b="1"/>
        </a:p>
      </dgm:t>
    </dgm:pt>
    <dgm:pt modelId="{D4F91245-26B3-48A6-9416-517FD0488E0B}" type="asst">
      <dgm:prSet phldrT="[Text]"/>
      <dgm:spPr>
        <a:solidFill>
          <a:srgbClr val="00B050"/>
        </a:solidFill>
      </dgm:spPr>
      <dgm:t>
        <a:bodyPr/>
        <a:lstStyle/>
        <a:p>
          <a:r>
            <a:rPr lang="en-US" b="1" dirty="0" smtClean="0"/>
            <a:t>Jefferson County Clinic/LTC</a:t>
          </a:r>
          <a:endParaRPr lang="en-US" b="1" dirty="0"/>
        </a:p>
      </dgm:t>
    </dgm:pt>
    <dgm:pt modelId="{E5063FB2-EE9A-422F-99BF-5B0BC0CC9058}" type="parTrans" cxnId="{7603B3EB-3C8F-4B8D-BDD2-7DCD20676237}">
      <dgm:prSet/>
      <dgm:spPr>
        <a:solidFill>
          <a:srgbClr val="00B050"/>
        </a:solidFill>
      </dgm:spPr>
      <dgm:t>
        <a:bodyPr/>
        <a:lstStyle/>
        <a:p>
          <a:endParaRPr lang="en-US" b="1"/>
        </a:p>
      </dgm:t>
    </dgm:pt>
    <dgm:pt modelId="{48BEF671-132C-4A50-9D0E-180E279DDBC1}" type="sibTrans" cxnId="{7603B3EB-3C8F-4B8D-BDD2-7DCD20676237}">
      <dgm:prSet/>
      <dgm:spPr/>
      <dgm:t>
        <a:bodyPr/>
        <a:lstStyle/>
        <a:p>
          <a:endParaRPr lang="en-US" b="1"/>
        </a:p>
      </dgm:t>
    </dgm:pt>
    <dgm:pt modelId="{B1E99E2F-999B-40FD-9033-2D8E7A72723D}" type="pres">
      <dgm:prSet presAssocID="{10A091A1-A4E8-4224-89B8-D28363F1F84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C1C5271-852B-457A-9B89-DDCCEC11BAC1}" type="pres">
      <dgm:prSet presAssocID="{FD15ADEE-8DBE-499F-AFE7-E0A13A1C4C11}" presName="root1" presStyleCnt="0"/>
      <dgm:spPr/>
    </dgm:pt>
    <dgm:pt modelId="{FA783109-E90E-4464-A2B7-C0185AB99BF2}" type="pres">
      <dgm:prSet presAssocID="{FD15ADEE-8DBE-499F-AFE7-E0A13A1C4C11}" presName="LevelOneTextNode" presStyleLbl="node0" presStyleIdx="0" presStyleCnt="1" custAng="5400000" custLinFactX="-109413" custLinFactNeighborX="-200000" custLinFactNeighborY="-1777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C4662E0-24B2-46A7-B607-217BD18AB977}" type="pres">
      <dgm:prSet presAssocID="{FD15ADEE-8DBE-499F-AFE7-E0A13A1C4C11}" presName="level2hierChild" presStyleCnt="0"/>
      <dgm:spPr/>
    </dgm:pt>
    <dgm:pt modelId="{B2076D53-3D68-4A53-9F48-0525B514EEB8}" type="pres">
      <dgm:prSet presAssocID="{CC704911-1293-4873-BEE1-DC39C6D18BE7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91C5E71A-B69B-4971-8742-19BA03B4B4E9}" type="pres">
      <dgm:prSet presAssocID="{CC704911-1293-4873-BEE1-DC39C6D18BE7}" presName="connTx" presStyleLbl="parChTrans1D2" presStyleIdx="0" presStyleCnt="3"/>
      <dgm:spPr/>
      <dgm:t>
        <a:bodyPr/>
        <a:lstStyle/>
        <a:p>
          <a:endParaRPr lang="en-US"/>
        </a:p>
      </dgm:t>
    </dgm:pt>
    <dgm:pt modelId="{F9564709-0AD8-4EAF-86A1-17CB034AF420}" type="pres">
      <dgm:prSet presAssocID="{18BC5F5D-511F-4571-B84A-D408930FD5D9}" presName="root2" presStyleCnt="0"/>
      <dgm:spPr/>
    </dgm:pt>
    <dgm:pt modelId="{E2E78C4A-CF95-4677-A9D1-7A06E75C28F3}" type="pres">
      <dgm:prSet presAssocID="{18BC5F5D-511F-4571-B84A-D408930FD5D9}" presName="LevelTwoTextNode" presStyleLbl="asst1" presStyleIdx="0" presStyleCnt="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AB8A190-46B7-4F9C-9807-00C7BA485C7A}" type="pres">
      <dgm:prSet presAssocID="{18BC5F5D-511F-4571-B84A-D408930FD5D9}" presName="level3hierChild" presStyleCnt="0"/>
      <dgm:spPr/>
    </dgm:pt>
    <dgm:pt modelId="{46F6FE63-B697-40D4-A97A-5A8B0D90D0B7}" type="pres">
      <dgm:prSet presAssocID="{44E23816-62FC-438F-9C88-8BE6B0CE74BC}" presName="conn2-1" presStyleLbl="parChTrans1D3" presStyleIdx="0" presStyleCnt="14"/>
      <dgm:spPr/>
      <dgm:t>
        <a:bodyPr/>
        <a:lstStyle/>
        <a:p>
          <a:endParaRPr lang="en-US"/>
        </a:p>
      </dgm:t>
    </dgm:pt>
    <dgm:pt modelId="{C9C2A10A-D8B4-49E4-814F-C1CA2F64F440}" type="pres">
      <dgm:prSet presAssocID="{44E23816-62FC-438F-9C88-8BE6B0CE74BC}" presName="connTx" presStyleLbl="parChTrans1D3" presStyleIdx="0" presStyleCnt="14"/>
      <dgm:spPr/>
      <dgm:t>
        <a:bodyPr/>
        <a:lstStyle/>
        <a:p>
          <a:endParaRPr lang="en-US"/>
        </a:p>
      </dgm:t>
    </dgm:pt>
    <dgm:pt modelId="{973C232E-171F-4904-ACF8-76F15B38848B}" type="pres">
      <dgm:prSet presAssocID="{079DEA2E-36EC-4ADB-8387-EBF3FD96F96E}" presName="root2" presStyleCnt="0"/>
      <dgm:spPr/>
    </dgm:pt>
    <dgm:pt modelId="{874C8D5F-7F10-4ACB-BFAA-D5E7CB175207}" type="pres">
      <dgm:prSet presAssocID="{079DEA2E-36EC-4ADB-8387-EBF3FD96F96E}" presName="LevelTwoTextNode" presStyleLbl="asst1" presStyleIdx="1" presStyleCnt="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EE7C941-2F37-4F92-9096-B82C4641B77B}" type="pres">
      <dgm:prSet presAssocID="{079DEA2E-36EC-4ADB-8387-EBF3FD96F96E}" presName="level3hierChild" presStyleCnt="0"/>
      <dgm:spPr/>
    </dgm:pt>
    <dgm:pt modelId="{23B11612-B3D4-404B-AA84-2E4B0D434229}" type="pres">
      <dgm:prSet presAssocID="{596A78E7-86E3-43F0-A6BA-37D828F727D6}" presName="conn2-1" presStyleLbl="parChTrans1D3" presStyleIdx="1" presStyleCnt="14"/>
      <dgm:spPr/>
      <dgm:t>
        <a:bodyPr/>
        <a:lstStyle/>
        <a:p>
          <a:endParaRPr lang="en-US"/>
        </a:p>
      </dgm:t>
    </dgm:pt>
    <dgm:pt modelId="{C57717D2-537D-4D31-8FF8-69D7A510F59F}" type="pres">
      <dgm:prSet presAssocID="{596A78E7-86E3-43F0-A6BA-37D828F727D6}" presName="connTx" presStyleLbl="parChTrans1D3" presStyleIdx="1" presStyleCnt="14"/>
      <dgm:spPr/>
      <dgm:t>
        <a:bodyPr/>
        <a:lstStyle/>
        <a:p>
          <a:endParaRPr lang="en-US"/>
        </a:p>
      </dgm:t>
    </dgm:pt>
    <dgm:pt modelId="{03595CE3-460F-44BF-8B9E-46F887C77743}" type="pres">
      <dgm:prSet presAssocID="{9BF50CAE-A196-4FDD-B815-6551B9189A1F}" presName="root2" presStyleCnt="0"/>
      <dgm:spPr/>
    </dgm:pt>
    <dgm:pt modelId="{3DDDDF3A-67FE-4E77-B8C1-75593F08EF66}" type="pres">
      <dgm:prSet presAssocID="{9BF50CAE-A196-4FDD-B815-6551B9189A1F}" presName="LevelTwoTextNode" presStyleLbl="asst1" presStyleIdx="2" presStyleCnt="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37652E3-61CC-4ACF-9ABD-982C2F7B05F5}" type="pres">
      <dgm:prSet presAssocID="{9BF50CAE-A196-4FDD-B815-6551B9189A1F}" presName="level3hierChild" presStyleCnt="0"/>
      <dgm:spPr/>
    </dgm:pt>
    <dgm:pt modelId="{2A70B106-6B55-4AFF-8935-549ECB0C7CFB}" type="pres">
      <dgm:prSet presAssocID="{B1CE6A1C-68A4-4162-B6F7-DF413CECB1F9}" presName="conn2-1" presStyleLbl="parChTrans1D3" presStyleIdx="2" presStyleCnt="14"/>
      <dgm:spPr/>
      <dgm:t>
        <a:bodyPr/>
        <a:lstStyle/>
        <a:p>
          <a:endParaRPr lang="en-US"/>
        </a:p>
      </dgm:t>
    </dgm:pt>
    <dgm:pt modelId="{350DB100-20AB-406C-96F2-2A19EB8FBF7E}" type="pres">
      <dgm:prSet presAssocID="{B1CE6A1C-68A4-4162-B6F7-DF413CECB1F9}" presName="connTx" presStyleLbl="parChTrans1D3" presStyleIdx="2" presStyleCnt="14"/>
      <dgm:spPr/>
      <dgm:t>
        <a:bodyPr/>
        <a:lstStyle/>
        <a:p>
          <a:endParaRPr lang="en-US"/>
        </a:p>
      </dgm:t>
    </dgm:pt>
    <dgm:pt modelId="{2CB94145-0FCC-4B45-8854-62D2BDE7E8AD}" type="pres">
      <dgm:prSet presAssocID="{454C4397-06E1-4C08-8F4E-415789BCC683}" presName="root2" presStyleCnt="0"/>
      <dgm:spPr/>
    </dgm:pt>
    <dgm:pt modelId="{A0EE7815-D495-4C33-A1AA-2F30A948BC6F}" type="pres">
      <dgm:prSet presAssocID="{454C4397-06E1-4C08-8F4E-415789BCC683}" presName="LevelTwoTextNode" presStyleLbl="asst1" presStyleIdx="3" presStyleCnt="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670F1E7-FC6A-4851-8FE4-E83457AD15DA}" type="pres">
      <dgm:prSet presAssocID="{454C4397-06E1-4C08-8F4E-415789BCC683}" presName="level3hierChild" presStyleCnt="0"/>
      <dgm:spPr/>
    </dgm:pt>
    <dgm:pt modelId="{D8B0B286-B20A-44F5-97DB-B6CF008F5663}" type="pres">
      <dgm:prSet presAssocID="{035B516E-C48B-4C15-9E3E-145BD6F470B9}" presName="conn2-1" presStyleLbl="parChTrans1D3" presStyleIdx="3" presStyleCnt="14"/>
      <dgm:spPr/>
      <dgm:t>
        <a:bodyPr/>
        <a:lstStyle/>
        <a:p>
          <a:endParaRPr lang="en-US"/>
        </a:p>
      </dgm:t>
    </dgm:pt>
    <dgm:pt modelId="{66533C26-079C-4D08-8F01-F826504F334A}" type="pres">
      <dgm:prSet presAssocID="{035B516E-C48B-4C15-9E3E-145BD6F470B9}" presName="connTx" presStyleLbl="parChTrans1D3" presStyleIdx="3" presStyleCnt="14"/>
      <dgm:spPr/>
      <dgm:t>
        <a:bodyPr/>
        <a:lstStyle/>
        <a:p>
          <a:endParaRPr lang="en-US"/>
        </a:p>
      </dgm:t>
    </dgm:pt>
    <dgm:pt modelId="{5662DA33-2253-4D60-8F28-97E4E9CF11D1}" type="pres">
      <dgm:prSet presAssocID="{9A9B4269-AAE9-4C16-A9FD-334CE78331A6}" presName="root2" presStyleCnt="0"/>
      <dgm:spPr/>
    </dgm:pt>
    <dgm:pt modelId="{D29A5E1F-1FA4-4E43-BAEA-87484E2B67E2}" type="pres">
      <dgm:prSet presAssocID="{9A9B4269-AAE9-4C16-A9FD-334CE78331A6}" presName="LevelTwoTextNode" presStyleLbl="asst1" presStyleIdx="4" presStyleCnt="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7D9667-80F8-4EA2-98E0-BDBFBF35F5E7}" type="pres">
      <dgm:prSet presAssocID="{9A9B4269-AAE9-4C16-A9FD-334CE78331A6}" presName="level3hierChild" presStyleCnt="0"/>
      <dgm:spPr/>
    </dgm:pt>
    <dgm:pt modelId="{F500092F-1167-4CFF-B74B-3BAB1A8F8134}" type="pres">
      <dgm:prSet presAssocID="{3DAB377C-F5A5-44CF-9063-61E6CCE57F41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17C4AA62-D6A6-4F51-8145-1935FB82BD1E}" type="pres">
      <dgm:prSet presAssocID="{3DAB377C-F5A5-44CF-9063-61E6CCE57F41}" presName="connTx" presStyleLbl="parChTrans1D2" presStyleIdx="1" presStyleCnt="3"/>
      <dgm:spPr/>
      <dgm:t>
        <a:bodyPr/>
        <a:lstStyle/>
        <a:p>
          <a:endParaRPr lang="en-US"/>
        </a:p>
      </dgm:t>
    </dgm:pt>
    <dgm:pt modelId="{A818584E-FF1A-457B-BE84-49803AD8C02F}" type="pres">
      <dgm:prSet presAssocID="{F611B1BB-815F-457E-9ED6-029D42F31D03}" presName="root2" presStyleCnt="0"/>
      <dgm:spPr/>
    </dgm:pt>
    <dgm:pt modelId="{FCDCE3B4-2059-4BCE-BFEF-24AE4E68339C}" type="pres">
      <dgm:prSet presAssocID="{F611B1BB-815F-457E-9ED6-029D42F31D03}" presName="LevelTwoTextNode" presStyleLbl="asst1" presStyleIdx="5" presStyleCnt="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EBE81E4-4D9D-409A-B653-28596610C136}" type="pres">
      <dgm:prSet presAssocID="{F611B1BB-815F-457E-9ED6-029D42F31D03}" presName="level3hierChild" presStyleCnt="0"/>
      <dgm:spPr/>
    </dgm:pt>
    <dgm:pt modelId="{6348C43F-9939-458C-80EF-864CE46D11B1}" type="pres">
      <dgm:prSet presAssocID="{CDE698EA-6FE4-4D1D-988D-F6D822A3E7D8}" presName="conn2-1" presStyleLbl="parChTrans1D3" presStyleIdx="4" presStyleCnt="14"/>
      <dgm:spPr/>
      <dgm:t>
        <a:bodyPr/>
        <a:lstStyle/>
        <a:p>
          <a:endParaRPr lang="en-US"/>
        </a:p>
      </dgm:t>
    </dgm:pt>
    <dgm:pt modelId="{BF25FBF4-67F0-4843-8846-EA997B52793F}" type="pres">
      <dgm:prSet presAssocID="{CDE698EA-6FE4-4D1D-988D-F6D822A3E7D8}" presName="connTx" presStyleLbl="parChTrans1D3" presStyleIdx="4" presStyleCnt="14"/>
      <dgm:spPr/>
      <dgm:t>
        <a:bodyPr/>
        <a:lstStyle/>
        <a:p>
          <a:endParaRPr lang="en-US"/>
        </a:p>
      </dgm:t>
    </dgm:pt>
    <dgm:pt modelId="{3BC39716-9E3E-4FCD-A650-F15B90AB0877}" type="pres">
      <dgm:prSet presAssocID="{612C368E-B759-4A41-BF7B-209DEAC6A17D}" presName="root2" presStyleCnt="0"/>
      <dgm:spPr/>
    </dgm:pt>
    <dgm:pt modelId="{B4F63451-220D-4F24-A664-2203001497E8}" type="pres">
      <dgm:prSet presAssocID="{612C368E-B759-4A41-BF7B-209DEAC6A17D}" presName="LevelTwoTextNode" presStyleLbl="asst1" presStyleIdx="6" presStyleCnt="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0FD8FA7-10C3-4F47-8FBA-9AB447C74EE3}" type="pres">
      <dgm:prSet presAssocID="{612C368E-B759-4A41-BF7B-209DEAC6A17D}" presName="level3hierChild" presStyleCnt="0"/>
      <dgm:spPr/>
    </dgm:pt>
    <dgm:pt modelId="{5432D403-E52E-4456-81D2-8FF0ADC0D856}" type="pres">
      <dgm:prSet presAssocID="{BC3E1DBC-8464-44A8-A584-B3C8A69C6B7B}" presName="conn2-1" presStyleLbl="parChTrans1D3" presStyleIdx="5" presStyleCnt="14"/>
      <dgm:spPr/>
      <dgm:t>
        <a:bodyPr/>
        <a:lstStyle/>
        <a:p>
          <a:endParaRPr lang="en-US"/>
        </a:p>
      </dgm:t>
    </dgm:pt>
    <dgm:pt modelId="{6D4562D8-7BF8-43D3-B1C6-4E11B536ABFC}" type="pres">
      <dgm:prSet presAssocID="{BC3E1DBC-8464-44A8-A584-B3C8A69C6B7B}" presName="connTx" presStyleLbl="parChTrans1D3" presStyleIdx="5" presStyleCnt="14"/>
      <dgm:spPr/>
      <dgm:t>
        <a:bodyPr/>
        <a:lstStyle/>
        <a:p>
          <a:endParaRPr lang="en-US"/>
        </a:p>
      </dgm:t>
    </dgm:pt>
    <dgm:pt modelId="{D4211D64-4F2D-4D81-9BFB-6532B87853D9}" type="pres">
      <dgm:prSet presAssocID="{72070D41-5C14-468D-8871-BD2B2C0952CE}" presName="root2" presStyleCnt="0"/>
      <dgm:spPr/>
    </dgm:pt>
    <dgm:pt modelId="{399F441A-134C-4CDD-B286-BDD4166E7D92}" type="pres">
      <dgm:prSet presAssocID="{72070D41-5C14-468D-8871-BD2B2C0952CE}" presName="LevelTwoTextNode" presStyleLbl="asst1" presStyleIdx="7" presStyleCnt="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FA7458B-001D-4875-ADD0-00A084636D56}" type="pres">
      <dgm:prSet presAssocID="{72070D41-5C14-468D-8871-BD2B2C0952CE}" presName="level3hierChild" presStyleCnt="0"/>
      <dgm:spPr/>
    </dgm:pt>
    <dgm:pt modelId="{0092B2A4-2F8B-421E-8E73-CAE951D1081B}" type="pres">
      <dgm:prSet presAssocID="{E5063FB2-EE9A-422F-99BF-5B0BC0CC9058}" presName="conn2-1" presStyleLbl="parChTrans1D3" presStyleIdx="6" presStyleCnt="14"/>
      <dgm:spPr/>
      <dgm:t>
        <a:bodyPr/>
        <a:lstStyle/>
        <a:p>
          <a:endParaRPr lang="en-US"/>
        </a:p>
      </dgm:t>
    </dgm:pt>
    <dgm:pt modelId="{F89666C4-99AD-4FFC-8FC4-DE5B56FE8376}" type="pres">
      <dgm:prSet presAssocID="{E5063FB2-EE9A-422F-99BF-5B0BC0CC9058}" presName="connTx" presStyleLbl="parChTrans1D3" presStyleIdx="6" presStyleCnt="14"/>
      <dgm:spPr/>
      <dgm:t>
        <a:bodyPr/>
        <a:lstStyle/>
        <a:p>
          <a:endParaRPr lang="en-US"/>
        </a:p>
      </dgm:t>
    </dgm:pt>
    <dgm:pt modelId="{4EBD9EAD-E60A-4777-8077-4CFFB37F0ED3}" type="pres">
      <dgm:prSet presAssocID="{D4F91245-26B3-48A6-9416-517FD0488E0B}" presName="root2" presStyleCnt="0"/>
      <dgm:spPr/>
    </dgm:pt>
    <dgm:pt modelId="{DAD4FD9F-71B0-43E1-9F03-878CCABB9AC0}" type="pres">
      <dgm:prSet presAssocID="{D4F91245-26B3-48A6-9416-517FD0488E0B}" presName="LevelTwoTextNode" presStyleLbl="asst1" presStyleIdx="8" presStyleCnt="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6BDB7E7-0B66-4707-8AD7-F3D6AC4CB790}" type="pres">
      <dgm:prSet presAssocID="{D4F91245-26B3-48A6-9416-517FD0488E0B}" presName="level3hierChild" presStyleCnt="0"/>
      <dgm:spPr/>
    </dgm:pt>
    <dgm:pt modelId="{08162A36-98EF-4EA0-9CC1-3BCD3F55B27A}" type="pres">
      <dgm:prSet presAssocID="{0574C2C0-AB32-4558-B7C0-3CA92097B307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A9575FD5-5023-4B74-8DDC-91F9C38F536C}" type="pres">
      <dgm:prSet presAssocID="{0574C2C0-AB32-4558-B7C0-3CA92097B307}" presName="connTx" presStyleLbl="parChTrans1D2" presStyleIdx="2" presStyleCnt="3"/>
      <dgm:spPr/>
      <dgm:t>
        <a:bodyPr/>
        <a:lstStyle/>
        <a:p>
          <a:endParaRPr lang="en-US"/>
        </a:p>
      </dgm:t>
    </dgm:pt>
    <dgm:pt modelId="{820DCD4D-2DC4-443C-90B1-B7EFF609AE22}" type="pres">
      <dgm:prSet presAssocID="{489520B5-2D9F-4DAC-AE18-5B5BED1181ED}" presName="root2" presStyleCnt="0"/>
      <dgm:spPr/>
    </dgm:pt>
    <dgm:pt modelId="{0610B731-EF11-4DA6-9484-E5FB239F62F5}" type="pres">
      <dgm:prSet presAssocID="{489520B5-2D9F-4DAC-AE18-5B5BED1181ED}" presName="LevelTwoTextNode" presStyleLbl="asst1" presStyleIdx="9" presStyleCnt="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DCC98C7-BAA9-4FAA-9699-A5DB28B790E2}" type="pres">
      <dgm:prSet presAssocID="{489520B5-2D9F-4DAC-AE18-5B5BED1181ED}" presName="level3hierChild" presStyleCnt="0"/>
      <dgm:spPr/>
    </dgm:pt>
    <dgm:pt modelId="{B14CB0FE-44CA-4A12-B8D4-8F12F18D5038}" type="pres">
      <dgm:prSet presAssocID="{56A88AF1-9B7A-41B2-95F0-DD5D02C837EC}" presName="conn2-1" presStyleLbl="parChTrans1D3" presStyleIdx="7" presStyleCnt="14"/>
      <dgm:spPr/>
      <dgm:t>
        <a:bodyPr/>
        <a:lstStyle/>
        <a:p>
          <a:endParaRPr lang="en-US"/>
        </a:p>
      </dgm:t>
    </dgm:pt>
    <dgm:pt modelId="{2B6FCA4A-1A16-4597-B508-703915D65495}" type="pres">
      <dgm:prSet presAssocID="{56A88AF1-9B7A-41B2-95F0-DD5D02C837EC}" presName="connTx" presStyleLbl="parChTrans1D3" presStyleIdx="7" presStyleCnt="14"/>
      <dgm:spPr/>
      <dgm:t>
        <a:bodyPr/>
        <a:lstStyle/>
        <a:p>
          <a:endParaRPr lang="en-US"/>
        </a:p>
      </dgm:t>
    </dgm:pt>
    <dgm:pt modelId="{D8605F8C-8A84-48C2-A951-F100EA909B4E}" type="pres">
      <dgm:prSet presAssocID="{4C99BD23-010B-4921-BFA3-E90BF43FB192}" presName="root2" presStyleCnt="0"/>
      <dgm:spPr/>
    </dgm:pt>
    <dgm:pt modelId="{7B40B14B-3A00-49B4-BA5E-3E8D8AB189C5}" type="pres">
      <dgm:prSet presAssocID="{4C99BD23-010B-4921-BFA3-E90BF43FB192}" presName="LevelTwoTextNode" presStyleLbl="asst1" presStyleIdx="10" presStyleCnt="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5E1C1CA-E0C2-4F9A-86C9-463ADF6F6339}" type="pres">
      <dgm:prSet presAssocID="{4C99BD23-010B-4921-BFA3-E90BF43FB192}" presName="level3hierChild" presStyleCnt="0"/>
      <dgm:spPr/>
    </dgm:pt>
    <dgm:pt modelId="{A6A775C4-0DDD-4710-B75C-AFE82E9CDBD2}" type="pres">
      <dgm:prSet presAssocID="{C9BA199C-732F-4196-B1F6-31413B0E67BD}" presName="conn2-1" presStyleLbl="parChTrans1D3" presStyleIdx="8" presStyleCnt="14"/>
      <dgm:spPr/>
      <dgm:t>
        <a:bodyPr/>
        <a:lstStyle/>
        <a:p>
          <a:endParaRPr lang="en-US"/>
        </a:p>
      </dgm:t>
    </dgm:pt>
    <dgm:pt modelId="{191268E4-0F12-47F4-9927-B2005C286F86}" type="pres">
      <dgm:prSet presAssocID="{C9BA199C-732F-4196-B1F6-31413B0E67BD}" presName="connTx" presStyleLbl="parChTrans1D3" presStyleIdx="8" presStyleCnt="14"/>
      <dgm:spPr/>
      <dgm:t>
        <a:bodyPr/>
        <a:lstStyle/>
        <a:p>
          <a:endParaRPr lang="en-US"/>
        </a:p>
      </dgm:t>
    </dgm:pt>
    <dgm:pt modelId="{6707294D-DB26-404C-86B9-5C6434B62E3C}" type="pres">
      <dgm:prSet presAssocID="{F4584387-7F26-4215-AA63-C2CB11F881D6}" presName="root2" presStyleCnt="0"/>
      <dgm:spPr/>
    </dgm:pt>
    <dgm:pt modelId="{41467544-6B22-4500-B229-A58A21F25816}" type="pres">
      <dgm:prSet presAssocID="{F4584387-7F26-4215-AA63-C2CB11F881D6}" presName="LevelTwoTextNode" presStyleLbl="asst1" presStyleIdx="11" presStyleCnt="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D28754C-F4E6-4DBE-A062-737E664255D4}" type="pres">
      <dgm:prSet presAssocID="{F4584387-7F26-4215-AA63-C2CB11F881D6}" presName="level3hierChild" presStyleCnt="0"/>
      <dgm:spPr/>
    </dgm:pt>
    <dgm:pt modelId="{48C0B09B-1D13-4920-9091-D2B704C6AC0E}" type="pres">
      <dgm:prSet presAssocID="{6DE2CC12-18EC-4680-9D99-B0E382F62519}" presName="conn2-1" presStyleLbl="parChTrans1D3" presStyleIdx="9" presStyleCnt="14"/>
      <dgm:spPr/>
      <dgm:t>
        <a:bodyPr/>
        <a:lstStyle/>
        <a:p>
          <a:endParaRPr lang="en-US"/>
        </a:p>
      </dgm:t>
    </dgm:pt>
    <dgm:pt modelId="{D4149842-F24B-4B78-A61B-5C80152ED450}" type="pres">
      <dgm:prSet presAssocID="{6DE2CC12-18EC-4680-9D99-B0E382F62519}" presName="connTx" presStyleLbl="parChTrans1D3" presStyleIdx="9" presStyleCnt="14"/>
      <dgm:spPr/>
      <dgm:t>
        <a:bodyPr/>
        <a:lstStyle/>
        <a:p>
          <a:endParaRPr lang="en-US"/>
        </a:p>
      </dgm:t>
    </dgm:pt>
    <dgm:pt modelId="{B0B524F2-1809-4380-9B77-3E3C1AE5BF4A}" type="pres">
      <dgm:prSet presAssocID="{27264BBA-3F2E-40D3-8637-10D2E2C54ED9}" presName="root2" presStyleCnt="0"/>
      <dgm:spPr/>
    </dgm:pt>
    <dgm:pt modelId="{042F0E12-2931-4BC4-9065-BB5F602B0125}" type="pres">
      <dgm:prSet presAssocID="{27264BBA-3F2E-40D3-8637-10D2E2C54ED9}" presName="LevelTwoTextNode" presStyleLbl="asst1" presStyleIdx="12" presStyleCnt="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F76F241-D984-463D-ABCF-CF7141CA8483}" type="pres">
      <dgm:prSet presAssocID="{27264BBA-3F2E-40D3-8637-10D2E2C54ED9}" presName="level3hierChild" presStyleCnt="0"/>
      <dgm:spPr/>
    </dgm:pt>
    <dgm:pt modelId="{5BA4FFA9-2224-4E56-BBC2-B38F7E21D2BB}" type="pres">
      <dgm:prSet presAssocID="{19B1C116-2AF8-47F0-B456-EB041EBE693A}" presName="conn2-1" presStyleLbl="parChTrans1D3" presStyleIdx="10" presStyleCnt="14"/>
      <dgm:spPr/>
      <dgm:t>
        <a:bodyPr/>
        <a:lstStyle/>
        <a:p>
          <a:endParaRPr lang="en-US"/>
        </a:p>
      </dgm:t>
    </dgm:pt>
    <dgm:pt modelId="{ECAA2D0B-60C6-4F92-B990-2C4B58EDA6CD}" type="pres">
      <dgm:prSet presAssocID="{19B1C116-2AF8-47F0-B456-EB041EBE693A}" presName="connTx" presStyleLbl="parChTrans1D3" presStyleIdx="10" presStyleCnt="14"/>
      <dgm:spPr/>
      <dgm:t>
        <a:bodyPr/>
        <a:lstStyle/>
        <a:p>
          <a:endParaRPr lang="en-US"/>
        </a:p>
      </dgm:t>
    </dgm:pt>
    <dgm:pt modelId="{C0109673-CB64-456A-857F-779CF8F97074}" type="pres">
      <dgm:prSet presAssocID="{F0A1E9D1-D02D-42E0-BD33-313DAE521837}" presName="root2" presStyleCnt="0"/>
      <dgm:spPr/>
    </dgm:pt>
    <dgm:pt modelId="{3AECB2BF-6A5E-4F7E-B3EB-748808A22202}" type="pres">
      <dgm:prSet presAssocID="{F0A1E9D1-D02D-42E0-BD33-313DAE521837}" presName="LevelTwoTextNode" presStyleLbl="asst1" presStyleIdx="13" presStyleCnt="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AB2019-279B-46FD-83EF-67A114C827A1}" type="pres">
      <dgm:prSet presAssocID="{F0A1E9D1-D02D-42E0-BD33-313DAE521837}" presName="level3hierChild" presStyleCnt="0"/>
      <dgm:spPr/>
    </dgm:pt>
    <dgm:pt modelId="{C1C874A1-E088-41A7-B904-278CB9240B86}" type="pres">
      <dgm:prSet presAssocID="{549F316D-72AC-4997-9BE6-ECB8057CEDC6}" presName="conn2-1" presStyleLbl="parChTrans1D3" presStyleIdx="11" presStyleCnt="14"/>
      <dgm:spPr/>
      <dgm:t>
        <a:bodyPr/>
        <a:lstStyle/>
        <a:p>
          <a:endParaRPr lang="en-US"/>
        </a:p>
      </dgm:t>
    </dgm:pt>
    <dgm:pt modelId="{55348618-FDD7-449D-A549-990D0AFF94B6}" type="pres">
      <dgm:prSet presAssocID="{549F316D-72AC-4997-9BE6-ECB8057CEDC6}" presName="connTx" presStyleLbl="parChTrans1D3" presStyleIdx="11" presStyleCnt="14"/>
      <dgm:spPr/>
      <dgm:t>
        <a:bodyPr/>
        <a:lstStyle/>
        <a:p>
          <a:endParaRPr lang="en-US"/>
        </a:p>
      </dgm:t>
    </dgm:pt>
    <dgm:pt modelId="{3C3D550C-55B8-4866-BC68-2031522182D4}" type="pres">
      <dgm:prSet presAssocID="{87EE4D82-519C-41F9-B9D5-7BE340F5E3BA}" presName="root2" presStyleCnt="0"/>
      <dgm:spPr/>
    </dgm:pt>
    <dgm:pt modelId="{3316A70D-F291-4815-A808-5CC003F29395}" type="pres">
      <dgm:prSet presAssocID="{87EE4D82-519C-41F9-B9D5-7BE340F5E3BA}" presName="LevelTwoTextNode" presStyleLbl="asst1" presStyleIdx="14" presStyleCnt="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466ABEE-D84B-445D-95DE-2EED5359B820}" type="pres">
      <dgm:prSet presAssocID="{87EE4D82-519C-41F9-B9D5-7BE340F5E3BA}" presName="level3hierChild" presStyleCnt="0"/>
      <dgm:spPr/>
    </dgm:pt>
    <dgm:pt modelId="{BCEAB84F-F214-49CC-92F3-747AB1687569}" type="pres">
      <dgm:prSet presAssocID="{A17F3CBD-E6D9-464C-91AB-BE7992045917}" presName="conn2-1" presStyleLbl="parChTrans1D3" presStyleIdx="12" presStyleCnt="14"/>
      <dgm:spPr/>
      <dgm:t>
        <a:bodyPr/>
        <a:lstStyle/>
        <a:p>
          <a:endParaRPr lang="en-US"/>
        </a:p>
      </dgm:t>
    </dgm:pt>
    <dgm:pt modelId="{97208E4C-7B14-4D4F-9053-4FD3A55651C6}" type="pres">
      <dgm:prSet presAssocID="{A17F3CBD-E6D9-464C-91AB-BE7992045917}" presName="connTx" presStyleLbl="parChTrans1D3" presStyleIdx="12" presStyleCnt="14"/>
      <dgm:spPr/>
      <dgm:t>
        <a:bodyPr/>
        <a:lstStyle/>
        <a:p>
          <a:endParaRPr lang="en-US"/>
        </a:p>
      </dgm:t>
    </dgm:pt>
    <dgm:pt modelId="{E6D6AC1A-CE97-4860-AAF8-6DCA628343B4}" type="pres">
      <dgm:prSet presAssocID="{D1BA75F4-07C0-4C5E-A968-D708F422BECE}" presName="root2" presStyleCnt="0"/>
      <dgm:spPr/>
    </dgm:pt>
    <dgm:pt modelId="{E97429E5-E696-4FB5-9A53-9694984FC67D}" type="pres">
      <dgm:prSet presAssocID="{D1BA75F4-07C0-4C5E-A968-D708F422BECE}" presName="LevelTwoTextNode" presStyleLbl="asst1" presStyleIdx="15" presStyleCnt="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E00B030-B75C-475A-9A76-C80B0235B5F8}" type="pres">
      <dgm:prSet presAssocID="{D1BA75F4-07C0-4C5E-A968-D708F422BECE}" presName="level3hierChild" presStyleCnt="0"/>
      <dgm:spPr/>
    </dgm:pt>
    <dgm:pt modelId="{65759F70-F407-4A4A-B666-FBEBA8589016}" type="pres">
      <dgm:prSet presAssocID="{966DD3CF-4BD3-479D-A69C-8ADCD9470BDB}" presName="conn2-1" presStyleLbl="parChTrans1D3" presStyleIdx="13" presStyleCnt="14"/>
      <dgm:spPr/>
      <dgm:t>
        <a:bodyPr/>
        <a:lstStyle/>
        <a:p>
          <a:endParaRPr lang="en-US"/>
        </a:p>
      </dgm:t>
    </dgm:pt>
    <dgm:pt modelId="{45D1AFA5-565C-497A-B090-13A32DD97115}" type="pres">
      <dgm:prSet presAssocID="{966DD3CF-4BD3-479D-A69C-8ADCD9470BDB}" presName="connTx" presStyleLbl="parChTrans1D3" presStyleIdx="13" presStyleCnt="14"/>
      <dgm:spPr/>
      <dgm:t>
        <a:bodyPr/>
        <a:lstStyle/>
        <a:p>
          <a:endParaRPr lang="en-US"/>
        </a:p>
      </dgm:t>
    </dgm:pt>
    <dgm:pt modelId="{B0B27236-6919-4B85-8BAC-F5889F9FAA68}" type="pres">
      <dgm:prSet presAssocID="{6828E891-EEA7-4565-BD0F-1116185F4CDB}" presName="root2" presStyleCnt="0"/>
      <dgm:spPr/>
    </dgm:pt>
    <dgm:pt modelId="{BC584B73-638F-4917-B656-750F8E09A84E}" type="pres">
      <dgm:prSet presAssocID="{6828E891-EEA7-4565-BD0F-1116185F4CDB}" presName="LevelTwoTextNode" presStyleLbl="asst1" presStyleIdx="16" presStyleCnt="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A08FE0B-33BE-4B6E-9CC9-4A290F845EAD}" type="pres">
      <dgm:prSet presAssocID="{6828E891-EEA7-4565-BD0F-1116185F4CDB}" presName="level3hierChild" presStyleCnt="0"/>
      <dgm:spPr/>
    </dgm:pt>
  </dgm:ptLst>
  <dgm:cxnLst>
    <dgm:cxn modelId="{AA2D34B3-CCD3-4049-AAA8-0A8CC21A9826}" type="presOf" srcId="{454C4397-06E1-4C08-8F4E-415789BCC683}" destId="{A0EE7815-D495-4C33-A1AA-2F30A948BC6F}" srcOrd="0" destOrd="0" presId="urn:microsoft.com/office/officeart/2008/layout/HorizontalMultiLevelHierarchy"/>
    <dgm:cxn modelId="{7603B3EB-3C8F-4B8D-BDD2-7DCD20676237}" srcId="{F611B1BB-815F-457E-9ED6-029D42F31D03}" destId="{D4F91245-26B3-48A6-9416-517FD0488E0B}" srcOrd="2" destOrd="0" parTransId="{E5063FB2-EE9A-422F-99BF-5B0BC0CC9058}" sibTransId="{48BEF671-132C-4A50-9D0E-180E279DDBC1}"/>
    <dgm:cxn modelId="{0BBB5618-94FF-422E-BB12-4B52D6BE00EB}" srcId="{489520B5-2D9F-4DAC-AE18-5B5BED1181ED}" destId="{87EE4D82-519C-41F9-B9D5-7BE340F5E3BA}" srcOrd="4" destOrd="0" parTransId="{549F316D-72AC-4997-9BE6-ECB8057CEDC6}" sibTransId="{97533615-8AC8-4AAD-82D9-1C1198FCAFEE}"/>
    <dgm:cxn modelId="{817919F5-FE25-460C-BB0A-E9931965DBE0}" type="presOf" srcId="{19B1C116-2AF8-47F0-B456-EB041EBE693A}" destId="{ECAA2D0B-60C6-4F92-B990-2C4B58EDA6CD}" srcOrd="1" destOrd="0" presId="urn:microsoft.com/office/officeart/2008/layout/HorizontalMultiLevelHierarchy"/>
    <dgm:cxn modelId="{755DDF43-4B66-49C1-9C2F-C148B74AC9C8}" type="presOf" srcId="{612C368E-B759-4A41-BF7B-209DEAC6A17D}" destId="{B4F63451-220D-4F24-A664-2203001497E8}" srcOrd="0" destOrd="0" presId="urn:microsoft.com/office/officeart/2008/layout/HorizontalMultiLevelHierarchy"/>
    <dgm:cxn modelId="{B198C398-8DE4-4C96-8FB8-37CEEBDD1239}" type="presOf" srcId="{44E23816-62FC-438F-9C88-8BE6B0CE74BC}" destId="{46F6FE63-B697-40D4-A97A-5A8B0D90D0B7}" srcOrd="0" destOrd="0" presId="urn:microsoft.com/office/officeart/2008/layout/HorizontalMultiLevelHierarchy"/>
    <dgm:cxn modelId="{80D4A6AE-9C6A-462F-8A1C-43FB36CFDDD5}" type="presOf" srcId="{F611B1BB-815F-457E-9ED6-029D42F31D03}" destId="{FCDCE3B4-2059-4BCE-BFEF-24AE4E68339C}" srcOrd="0" destOrd="0" presId="urn:microsoft.com/office/officeart/2008/layout/HorizontalMultiLevelHierarchy"/>
    <dgm:cxn modelId="{ECD37DDE-F92C-49E8-9A3C-B6CBF017CACB}" type="presOf" srcId="{56A88AF1-9B7A-41B2-95F0-DD5D02C837EC}" destId="{2B6FCA4A-1A16-4597-B508-703915D65495}" srcOrd="1" destOrd="0" presId="urn:microsoft.com/office/officeart/2008/layout/HorizontalMultiLevelHierarchy"/>
    <dgm:cxn modelId="{B026B44D-AC7B-4FA9-9F02-41F45AC14005}" srcId="{18BC5F5D-511F-4571-B84A-D408930FD5D9}" destId="{079DEA2E-36EC-4ADB-8387-EBF3FD96F96E}" srcOrd="0" destOrd="0" parTransId="{44E23816-62FC-438F-9C88-8BE6B0CE74BC}" sibTransId="{A04F7339-7E3F-4DAE-B910-311F1B90EFDC}"/>
    <dgm:cxn modelId="{428884B7-A24D-422F-98E9-6B88FC2CA0A0}" srcId="{FD15ADEE-8DBE-499F-AFE7-E0A13A1C4C11}" destId="{18BC5F5D-511F-4571-B84A-D408930FD5D9}" srcOrd="0" destOrd="0" parTransId="{CC704911-1293-4873-BEE1-DC39C6D18BE7}" sibTransId="{AC4ECCD1-D71B-44E8-9051-2F734C537805}"/>
    <dgm:cxn modelId="{1FD25E09-CBD8-4268-9042-357ADF8C9064}" type="presOf" srcId="{E5063FB2-EE9A-422F-99BF-5B0BC0CC9058}" destId="{0092B2A4-2F8B-421E-8E73-CAE951D1081B}" srcOrd="0" destOrd="0" presId="urn:microsoft.com/office/officeart/2008/layout/HorizontalMultiLevelHierarchy"/>
    <dgm:cxn modelId="{0A226F46-A37D-4102-9C55-3331021AF6CA}" srcId="{489520B5-2D9F-4DAC-AE18-5B5BED1181ED}" destId="{6828E891-EEA7-4565-BD0F-1116185F4CDB}" srcOrd="6" destOrd="0" parTransId="{966DD3CF-4BD3-479D-A69C-8ADCD9470BDB}" sibTransId="{1C8FD231-E040-4401-86DE-2ACC4C7A08D9}"/>
    <dgm:cxn modelId="{D357A5CB-7864-4F1A-BEA0-3DF9DAC3B06F}" type="presOf" srcId="{035B516E-C48B-4C15-9E3E-145BD6F470B9}" destId="{D8B0B286-B20A-44F5-97DB-B6CF008F5663}" srcOrd="0" destOrd="0" presId="urn:microsoft.com/office/officeart/2008/layout/HorizontalMultiLevelHierarchy"/>
    <dgm:cxn modelId="{B77AEE78-400C-477F-8F45-DEDDD49896CF}" srcId="{18BC5F5D-511F-4571-B84A-D408930FD5D9}" destId="{9BF50CAE-A196-4FDD-B815-6551B9189A1F}" srcOrd="1" destOrd="0" parTransId="{596A78E7-86E3-43F0-A6BA-37D828F727D6}" sibTransId="{499CFA8B-F35B-4582-AB3B-57A0D2DF8B1E}"/>
    <dgm:cxn modelId="{E8A29C31-35CB-4905-B84B-34298956B75D}" type="presOf" srcId="{B1CE6A1C-68A4-4162-B6F7-DF413CECB1F9}" destId="{350DB100-20AB-406C-96F2-2A19EB8FBF7E}" srcOrd="1" destOrd="0" presId="urn:microsoft.com/office/officeart/2008/layout/HorizontalMultiLevelHierarchy"/>
    <dgm:cxn modelId="{DB89806D-AD73-4E3B-9A60-6E98DD346530}" type="presOf" srcId="{F4584387-7F26-4215-AA63-C2CB11F881D6}" destId="{41467544-6B22-4500-B229-A58A21F25816}" srcOrd="0" destOrd="0" presId="urn:microsoft.com/office/officeart/2008/layout/HorizontalMultiLevelHierarchy"/>
    <dgm:cxn modelId="{9F23ED6A-61E3-4A91-90BB-C915AAEFE684}" type="presOf" srcId="{4C99BD23-010B-4921-BFA3-E90BF43FB192}" destId="{7B40B14B-3A00-49B4-BA5E-3E8D8AB189C5}" srcOrd="0" destOrd="0" presId="urn:microsoft.com/office/officeart/2008/layout/HorizontalMultiLevelHierarchy"/>
    <dgm:cxn modelId="{1B1497EA-64BA-430C-84EB-3627519F6923}" type="presOf" srcId="{6828E891-EEA7-4565-BD0F-1116185F4CDB}" destId="{BC584B73-638F-4917-B656-750F8E09A84E}" srcOrd="0" destOrd="0" presId="urn:microsoft.com/office/officeart/2008/layout/HorizontalMultiLevelHierarchy"/>
    <dgm:cxn modelId="{F60C2BB3-4857-4056-970E-A0BF7F437E07}" type="presOf" srcId="{87EE4D82-519C-41F9-B9D5-7BE340F5E3BA}" destId="{3316A70D-F291-4815-A808-5CC003F29395}" srcOrd="0" destOrd="0" presId="urn:microsoft.com/office/officeart/2008/layout/HorizontalMultiLevelHierarchy"/>
    <dgm:cxn modelId="{82DCD256-8ACF-4254-93EB-9F9BCAE2879A}" type="presOf" srcId="{BC3E1DBC-8464-44A8-A584-B3C8A69C6B7B}" destId="{5432D403-E52E-4456-81D2-8FF0ADC0D856}" srcOrd="0" destOrd="0" presId="urn:microsoft.com/office/officeart/2008/layout/HorizontalMultiLevelHierarchy"/>
    <dgm:cxn modelId="{859CD406-F70D-4495-96B8-8EA35484E804}" type="presOf" srcId="{CC704911-1293-4873-BEE1-DC39C6D18BE7}" destId="{B2076D53-3D68-4A53-9F48-0525B514EEB8}" srcOrd="0" destOrd="0" presId="urn:microsoft.com/office/officeart/2008/layout/HorizontalMultiLevelHierarchy"/>
    <dgm:cxn modelId="{CACF6B58-97F2-43E3-9588-4951E3AB2F15}" type="presOf" srcId="{596A78E7-86E3-43F0-A6BA-37D828F727D6}" destId="{C57717D2-537D-4D31-8FF8-69D7A510F59F}" srcOrd="1" destOrd="0" presId="urn:microsoft.com/office/officeart/2008/layout/HorizontalMultiLevelHierarchy"/>
    <dgm:cxn modelId="{FAEC4151-9DD6-46E6-8DDC-0FB0165454CB}" srcId="{F611B1BB-815F-457E-9ED6-029D42F31D03}" destId="{72070D41-5C14-468D-8871-BD2B2C0952CE}" srcOrd="1" destOrd="0" parTransId="{BC3E1DBC-8464-44A8-A584-B3C8A69C6B7B}" sibTransId="{FDA2B8ED-82CF-4D1C-917F-0BE7F3A4A1E6}"/>
    <dgm:cxn modelId="{5859FF22-5C6C-4390-AF24-818DC0B7152F}" type="presOf" srcId="{56A88AF1-9B7A-41B2-95F0-DD5D02C837EC}" destId="{B14CB0FE-44CA-4A12-B8D4-8F12F18D5038}" srcOrd="0" destOrd="0" presId="urn:microsoft.com/office/officeart/2008/layout/HorizontalMultiLevelHierarchy"/>
    <dgm:cxn modelId="{C0062FD0-475B-49F6-8120-3801FF376A16}" type="presOf" srcId="{19B1C116-2AF8-47F0-B456-EB041EBE693A}" destId="{5BA4FFA9-2224-4E56-BBC2-B38F7E21D2BB}" srcOrd="0" destOrd="0" presId="urn:microsoft.com/office/officeart/2008/layout/HorizontalMultiLevelHierarchy"/>
    <dgm:cxn modelId="{D90946C3-8FA5-4F1E-8767-CB869CED6053}" type="presOf" srcId="{F0A1E9D1-D02D-42E0-BD33-313DAE521837}" destId="{3AECB2BF-6A5E-4F7E-B3EB-748808A22202}" srcOrd="0" destOrd="0" presId="urn:microsoft.com/office/officeart/2008/layout/HorizontalMultiLevelHierarchy"/>
    <dgm:cxn modelId="{C19DD043-4312-47AB-97B4-1704668CB1DD}" type="presOf" srcId="{CDE698EA-6FE4-4D1D-988D-F6D822A3E7D8}" destId="{BF25FBF4-67F0-4843-8846-EA997B52793F}" srcOrd="1" destOrd="0" presId="urn:microsoft.com/office/officeart/2008/layout/HorizontalMultiLevelHierarchy"/>
    <dgm:cxn modelId="{F85B4C8F-3B98-4FF5-BD53-C28124674ADA}" type="presOf" srcId="{FD15ADEE-8DBE-499F-AFE7-E0A13A1C4C11}" destId="{FA783109-E90E-4464-A2B7-C0185AB99BF2}" srcOrd="0" destOrd="0" presId="urn:microsoft.com/office/officeart/2008/layout/HorizontalMultiLevelHierarchy"/>
    <dgm:cxn modelId="{39060ABF-1574-46B5-A64C-28ACF7530F3A}" type="presOf" srcId="{035B516E-C48B-4C15-9E3E-145BD6F470B9}" destId="{66533C26-079C-4D08-8F01-F826504F334A}" srcOrd="1" destOrd="0" presId="urn:microsoft.com/office/officeart/2008/layout/HorizontalMultiLevelHierarchy"/>
    <dgm:cxn modelId="{7C3F6EBD-433A-49C5-A434-7DA6546EF52B}" type="presOf" srcId="{A17F3CBD-E6D9-464C-91AB-BE7992045917}" destId="{BCEAB84F-F214-49CC-92F3-747AB1687569}" srcOrd="0" destOrd="0" presId="urn:microsoft.com/office/officeart/2008/layout/HorizontalMultiLevelHierarchy"/>
    <dgm:cxn modelId="{6D1FE329-5980-40E9-8941-ACEC74F8C0DA}" type="presOf" srcId="{9BF50CAE-A196-4FDD-B815-6551B9189A1F}" destId="{3DDDDF3A-67FE-4E77-B8C1-75593F08EF66}" srcOrd="0" destOrd="0" presId="urn:microsoft.com/office/officeart/2008/layout/HorizontalMultiLevelHierarchy"/>
    <dgm:cxn modelId="{CA3940FC-4418-4279-B0F4-ADDB3A7B288B}" type="presOf" srcId="{6DE2CC12-18EC-4680-9D99-B0E382F62519}" destId="{48C0B09B-1D13-4920-9091-D2B704C6AC0E}" srcOrd="0" destOrd="0" presId="urn:microsoft.com/office/officeart/2008/layout/HorizontalMultiLevelHierarchy"/>
    <dgm:cxn modelId="{1B9940FC-43FF-4077-BDD2-F3F8E2E21E5E}" type="presOf" srcId="{A17F3CBD-E6D9-464C-91AB-BE7992045917}" destId="{97208E4C-7B14-4D4F-9053-4FD3A55651C6}" srcOrd="1" destOrd="0" presId="urn:microsoft.com/office/officeart/2008/layout/HorizontalMultiLevelHierarchy"/>
    <dgm:cxn modelId="{70784BD8-FD55-48EE-A802-211E741D7A6C}" type="presOf" srcId="{72070D41-5C14-468D-8871-BD2B2C0952CE}" destId="{399F441A-134C-4CDD-B286-BDD4166E7D92}" srcOrd="0" destOrd="0" presId="urn:microsoft.com/office/officeart/2008/layout/HorizontalMultiLevelHierarchy"/>
    <dgm:cxn modelId="{072CCBAB-042F-42BF-A813-0B26BBFD94A4}" type="presOf" srcId="{D4F91245-26B3-48A6-9416-517FD0488E0B}" destId="{DAD4FD9F-71B0-43E1-9F03-878CCABB9AC0}" srcOrd="0" destOrd="0" presId="urn:microsoft.com/office/officeart/2008/layout/HorizontalMultiLevelHierarchy"/>
    <dgm:cxn modelId="{334EBF10-DF3E-4F8F-9DDC-1D57DFBCAA87}" type="presOf" srcId="{0574C2C0-AB32-4558-B7C0-3CA92097B307}" destId="{08162A36-98EF-4EA0-9CC1-3BCD3F55B27A}" srcOrd="0" destOrd="0" presId="urn:microsoft.com/office/officeart/2008/layout/HorizontalMultiLevelHierarchy"/>
    <dgm:cxn modelId="{80EBF1F8-47FE-483D-947F-E836522A2C08}" type="presOf" srcId="{E5063FB2-EE9A-422F-99BF-5B0BC0CC9058}" destId="{F89666C4-99AD-4FFC-8FC4-DE5B56FE8376}" srcOrd="1" destOrd="0" presId="urn:microsoft.com/office/officeart/2008/layout/HorizontalMultiLevelHierarchy"/>
    <dgm:cxn modelId="{CEC1CBF2-6BD3-4C4E-B0F2-C05A693C1050}" srcId="{489520B5-2D9F-4DAC-AE18-5B5BED1181ED}" destId="{D1BA75F4-07C0-4C5E-A968-D708F422BECE}" srcOrd="5" destOrd="0" parTransId="{A17F3CBD-E6D9-464C-91AB-BE7992045917}" sibTransId="{D3E06510-C3B4-4446-A124-901DF2300A8C}"/>
    <dgm:cxn modelId="{FB3C7A29-8743-4C42-AA29-CCA93CB201B4}" srcId="{FD15ADEE-8DBE-499F-AFE7-E0A13A1C4C11}" destId="{489520B5-2D9F-4DAC-AE18-5B5BED1181ED}" srcOrd="2" destOrd="0" parTransId="{0574C2C0-AB32-4558-B7C0-3CA92097B307}" sibTransId="{B2236CE1-6284-4267-AA1C-897763BFC5BC}"/>
    <dgm:cxn modelId="{D5A257B2-2408-41CB-A3D0-A6D14C2F3854}" type="presOf" srcId="{079DEA2E-36EC-4ADB-8387-EBF3FD96F96E}" destId="{874C8D5F-7F10-4ACB-BFAA-D5E7CB175207}" srcOrd="0" destOrd="0" presId="urn:microsoft.com/office/officeart/2008/layout/HorizontalMultiLevelHierarchy"/>
    <dgm:cxn modelId="{01E50C22-B8DB-4612-A1E7-E2610AFD1B89}" type="presOf" srcId="{B1CE6A1C-68A4-4162-B6F7-DF413CECB1F9}" destId="{2A70B106-6B55-4AFF-8935-549ECB0C7CFB}" srcOrd="0" destOrd="0" presId="urn:microsoft.com/office/officeart/2008/layout/HorizontalMultiLevelHierarchy"/>
    <dgm:cxn modelId="{BBE073C6-EC29-41B9-AB64-9F3D7356D5F4}" type="presOf" srcId="{18BC5F5D-511F-4571-B84A-D408930FD5D9}" destId="{E2E78C4A-CF95-4677-A9D1-7A06E75C28F3}" srcOrd="0" destOrd="0" presId="urn:microsoft.com/office/officeart/2008/layout/HorizontalMultiLevelHierarchy"/>
    <dgm:cxn modelId="{2A909D8F-C6F6-464C-8896-3092E1DCC919}" type="presOf" srcId="{BC3E1DBC-8464-44A8-A584-B3C8A69C6B7B}" destId="{6D4562D8-7BF8-43D3-B1C6-4E11B536ABFC}" srcOrd="1" destOrd="0" presId="urn:microsoft.com/office/officeart/2008/layout/HorizontalMultiLevelHierarchy"/>
    <dgm:cxn modelId="{A85BFC35-40CA-483D-89D6-D73D033CD366}" type="presOf" srcId="{C9BA199C-732F-4196-B1F6-31413B0E67BD}" destId="{191268E4-0F12-47F4-9927-B2005C286F86}" srcOrd="1" destOrd="0" presId="urn:microsoft.com/office/officeart/2008/layout/HorizontalMultiLevelHierarchy"/>
    <dgm:cxn modelId="{4A467D83-5101-49EA-9B15-5A181E311032}" srcId="{489520B5-2D9F-4DAC-AE18-5B5BED1181ED}" destId="{F0A1E9D1-D02D-42E0-BD33-313DAE521837}" srcOrd="3" destOrd="0" parTransId="{19B1C116-2AF8-47F0-B456-EB041EBE693A}" sibTransId="{56800DD5-4029-40B1-917B-6A652E80D684}"/>
    <dgm:cxn modelId="{F2784B57-EC8A-4485-A862-0A9C24440BE2}" type="presOf" srcId="{44E23816-62FC-438F-9C88-8BE6B0CE74BC}" destId="{C9C2A10A-D8B4-49E4-814F-C1CA2F64F440}" srcOrd="1" destOrd="0" presId="urn:microsoft.com/office/officeart/2008/layout/HorizontalMultiLevelHierarchy"/>
    <dgm:cxn modelId="{19C58251-84CC-4F63-8978-010E92399590}" type="presOf" srcId="{549F316D-72AC-4997-9BE6-ECB8057CEDC6}" destId="{55348618-FDD7-449D-A549-990D0AFF94B6}" srcOrd="1" destOrd="0" presId="urn:microsoft.com/office/officeart/2008/layout/HorizontalMultiLevelHierarchy"/>
    <dgm:cxn modelId="{9D0D96FA-3340-498B-84DB-3FF2F7D2957E}" type="presOf" srcId="{CDE698EA-6FE4-4D1D-988D-F6D822A3E7D8}" destId="{6348C43F-9939-458C-80EF-864CE46D11B1}" srcOrd="0" destOrd="0" presId="urn:microsoft.com/office/officeart/2008/layout/HorizontalMultiLevelHierarchy"/>
    <dgm:cxn modelId="{909ADB6F-0AB2-44DA-8C27-1B9791D87D85}" type="presOf" srcId="{C9BA199C-732F-4196-B1F6-31413B0E67BD}" destId="{A6A775C4-0DDD-4710-B75C-AFE82E9CDBD2}" srcOrd="0" destOrd="0" presId="urn:microsoft.com/office/officeart/2008/layout/HorizontalMultiLevelHierarchy"/>
    <dgm:cxn modelId="{E64FCC25-736C-4A8F-93D9-9D288B0E7B95}" type="presOf" srcId="{549F316D-72AC-4997-9BE6-ECB8057CEDC6}" destId="{C1C874A1-E088-41A7-B904-278CB9240B86}" srcOrd="0" destOrd="0" presId="urn:microsoft.com/office/officeart/2008/layout/HorizontalMultiLevelHierarchy"/>
    <dgm:cxn modelId="{F638A4D2-A40A-4333-841B-9BC7509086C5}" srcId="{10A091A1-A4E8-4224-89B8-D28363F1F84D}" destId="{FD15ADEE-8DBE-499F-AFE7-E0A13A1C4C11}" srcOrd="0" destOrd="0" parTransId="{DA2F4EAF-224C-44B2-A567-C04B45196A0E}" sibTransId="{DB79B6D7-88EF-4A8E-B7D7-24DABD907E7C}"/>
    <dgm:cxn modelId="{93F1F5A0-4E22-4E69-82EF-C3422AFF2E9D}" type="presOf" srcId="{CC704911-1293-4873-BEE1-DC39C6D18BE7}" destId="{91C5E71A-B69B-4971-8742-19BA03B4B4E9}" srcOrd="1" destOrd="0" presId="urn:microsoft.com/office/officeart/2008/layout/HorizontalMultiLevelHierarchy"/>
    <dgm:cxn modelId="{6FD1D4A9-1476-47A2-AC15-311CAB502A17}" srcId="{F611B1BB-815F-457E-9ED6-029D42F31D03}" destId="{612C368E-B759-4A41-BF7B-209DEAC6A17D}" srcOrd="0" destOrd="0" parTransId="{CDE698EA-6FE4-4D1D-988D-F6D822A3E7D8}" sibTransId="{87BF6036-33A8-408F-82FC-8F46D1008DF8}"/>
    <dgm:cxn modelId="{5AEBB4AC-FE1C-4932-8068-2279017F6017}" type="presOf" srcId="{6DE2CC12-18EC-4680-9D99-B0E382F62519}" destId="{D4149842-F24B-4B78-A61B-5C80152ED450}" srcOrd="1" destOrd="0" presId="urn:microsoft.com/office/officeart/2008/layout/HorizontalMultiLevelHierarchy"/>
    <dgm:cxn modelId="{B33C48CF-1C11-4669-A777-6739CE95239D}" srcId="{18BC5F5D-511F-4571-B84A-D408930FD5D9}" destId="{9A9B4269-AAE9-4C16-A9FD-334CE78331A6}" srcOrd="3" destOrd="0" parTransId="{035B516E-C48B-4C15-9E3E-145BD6F470B9}" sibTransId="{CFC80152-64C4-459B-B8B6-09D4ECA462B3}"/>
    <dgm:cxn modelId="{2B37EF89-B2D6-46EE-9279-E0656A797648}" type="presOf" srcId="{3DAB377C-F5A5-44CF-9063-61E6CCE57F41}" destId="{17C4AA62-D6A6-4F51-8145-1935FB82BD1E}" srcOrd="1" destOrd="0" presId="urn:microsoft.com/office/officeart/2008/layout/HorizontalMultiLevelHierarchy"/>
    <dgm:cxn modelId="{4FE96B3A-0CDD-4423-83E9-F360700D1EE0}" srcId="{489520B5-2D9F-4DAC-AE18-5B5BED1181ED}" destId="{F4584387-7F26-4215-AA63-C2CB11F881D6}" srcOrd="1" destOrd="0" parTransId="{C9BA199C-732F-4196-B1F6-31413B0E67BD}" sibTransId="{4FFE9E2A-D79D-4022-9A6E-0A8F62995116}"/>
    <dgm:cxn modelId="{025B9A11-AD78-45F1-9B00-C4D2C9BCC7AF}" type="presOf" srcId="{489520B5-2D9F-4DAC-AE18-5B5BED1181ED}" destId="{0610B731-EF11-4DA6-9484-E5FB239F62F5}" srcOrd="0" destOrd="0" presId="urn:microsoft.com/office/officeart/2008/layout/HorizontalMultiLevelHierarchy"/>
    <dgm:cxn modelId="{F93482D5-6A4E-4466-BE38-87883E533CB2}" srcId="{18BC5F5D-511F-4571-B84A-D408930FD5D9}" destId="{454C4397-06E1-4C08-8F4E-415789BCC683}" srcOrd="2" destOrd="0" parTransId="{B1CE6A1C-68A4-4162-B6F7-DF413CECB1F9}" sibTransId="{A377729A-C513-4869-9841-1AE5974DC2FB}"/>
    <dgm:cxn modelId="{667F49BF-C876-4B6B-A154-D2DF31853F9E}" type="presOf" srcId="{9A9B4269-AAE9-4C16-A9FD-334CE78331A6}" destId="{D29A5E1F-1FA4-4E43-BAEA-87484E2B67E2}" srcOrd="0" destOrd="0" presId="urn:microsoft.com/office/officeart/2008/layout/HorizontalMultiLevelHierarchy"/>
    <dgm:cxn modelId="{E876021C-E271-4330-A132-D4E595CAC69D}" type="presOf" srcId="{27264BBA-3F2E-40D3-8637-10D2E2C54ED9}" destId="{042F0E12-2931-4BC4-9065-BB5F602B0125}" srcOrd="0" destOrd="0" presId="urn:microsoft.com/office/officeart/2008/layout/HorizontalMultiLevelHierarchy"/>
    <dgm:cxn modelId="{45C76136-9FF4-4C4F-9E5D-27250CB72C8A}" type="presOf" srcId="{0574C2C0-AB32-4558-B7C0-3CA92097B307}" destId="{A9575FD5-5023-4B74-8DDC-91F9C38F536C}" srcOrd="1" destOrd="0" presId="urn:microsoft.com/office/officeart/2008/layout/HorizontalMultiLevelHierarchy"/>
    <dgm:cxn modelId="{926680F9-ABD9-4254-8ADA-28C03B06C88C}" type="presOf" srcId="{596A78E7-86E3-43F0-A6BA-37D828F727D6}" destId="{23B11612-B3D4-404B-AA84-2E4B0D434229}" srcOrd="0" destOrd="0" presId="urn:microsoft.com/office/officeart/2008/layout/HorizontalMultiLevelHierarchy"/>
    <dgm:cxn modelId="{95B1AB5E-90AE-4D76-BFAC-017428E3F7E0}" srcId="{FD15ADEE-8DBE-499F-AFE7-E0A13A1C4C11}" destId="{F611B1BB-815F-457E-9ED6-029D42F31D03}" srcOrd="1" destOrd="0" parTransId="{3DAB377C-F5A5-44CF-9063-61E6CCE57F41}" sibTransId="{67FD749C-926D-4416-9452-791B5D34EAF0}"/>
    <dgm:cxn modelId="{9EBDCCAD-6D51-48BE-B13B-ADE30B6C82DF}" type="presOf" srcId="{D1BA75F4-07C0-4C5E-A968-D708F422BECE}" destId="{E97429E5-E696-4FB5-9A53-9694984FC67D}" srcOrd="0" destOrd="0" presId="urn:microsoft.com/office/officeart/2008/layout/HorizontalMultiLevelHierarchy"/>
    <dgm:cxn modelId="{3596BA00-29CD-46C4-8AD3-347636E06C99}" type="presOf" srcId="{966DD3CF-4BD3-479D-A69C-8ADCD9470BDB}" destId="{45D1AFA5-565C-497A-B090-13A32DD97115}" srcOrd="1" destOrd="0" presId="urn:microsoft.com/office/officeart/2008/layout/HorizontalMultiLevelHierarchy"/>
    <dgm:cxn modelId="{6BF298AA-A739-4ECB-AA44-FC10B1361623}" type="presOf" srcId="{3DAB377C-F5A5-44CF-9063-61E6CCE57F41}" destId="{F500092F-1167-4CFF-B74B-3BAB1A8F8134}" srcOrd="0" destOrd="0" presId="urn:microsoft.com/office/officeart/2008/layout/HorizontalMultiLevelHierarchy"/>
    <dgm:cxn modelId="{B9142DBC-510D-4097-B705-07C7F6D2B23B}" type="presOf" srcId="{10A091A1-A4E8-4224-89B8-D28363F1F84D}" destId="{B1E99E2F-999B-40FD-9033-2D8E7A72723D}" srcOrd="0" destOrd="0" presId="urn:microsoft.com/office/officeart/2008/layout/HorizontalMultiLevelHierarchy"/>
    <dgm:cxn modelId="{B1F49A79-8F2A-40B2-894B-C9C11756F88D}" type="presOf" srcId="{966DD3CF-4BD3-479D-A69C-8ADCD9470BDB}" destId="{65759F70-F407-4A4A-B666-FBEBA8589016}" srcOrd="0" destOrd="0" presId="urn:microsoft.com/office/officeart/2008/layout/HorizontalMultiLevelHierarchy"/>
    <dgm:cxn modelId="{5F2F9E42-DE71-4AC8-9868-482CAC691170}" srcId="{489520B5-2D9F-4DAC-AE18-5B5BED1181ED}" destId="{27264BBA-3F2E-40D3-8637-10D2E2C54ED9}" srcOrd="2" destOrd="0" parTransId="{6DE2CC12-18EC-4680-9D99-B0E382F62519}" sibTransId="{2A1A2E4F-EAEE-4081-A9E9-704C17746F71}"/>
    <dgm:cxn modelId="{DBB0E36C-2AFC-4E92-9A65-9E7A7ED63C5C}" srcId="{489520B5-2D9F-4DAC-AE18-5B5BED1181ED}" destId="{4C99BD23-010B-4921-BFA3-E90BF43FB192}" srcOrd="0" destOrd="0" parTransId="{56A88AF1-9B7A-41B2-95F0-DD5D02C837EC}" sibTransId="{F5994E1E-099C-4CE7-BF86-6EE354E75A7A}"/>
    <dgm:cxn modelId="{CA74BA8F-330A-440D-99E8-12ECC4F1421C}" type="presParOf" srcId="{B1E99E2F-999B-40FD-9033-2D8E7A72723D}" destId="{EC1C5271-852B-457A-9B89-DDCCEC11BAC1}" srcOrd="0" destOrd="0" presId="urn:microsoft.com/office/officeart/2008/layout/HorizontalMultiLevelHierarchy"/>
    <dgm:cxn modelId="{7356743E-AC6E-44F6-A505-2B60AE612C3A}" type="presParOf" srcId="{EC1C5271-852B-457A-9B89-DDCCEC11BAC1}" destId="{FA783109-E90E-4464-A2B7-C0185AB99BF2}" srcOrd="0" destOrd="0" presId="urn:microsoft.com/office/officeart/2008/layout/HorizontalMultiLevelHierarchy"/>
    <dgm:cxn modelId="{A7B188EE-D0FF-4E25-B150-17D658F8FCEB}" type="presParOf" srcId="{EC1C5271-852B-457A-9B89-DDCCEC11BAC1}" destId="{BC4662E0-24B2-46A7-B607-217BD18AB977}" srcOrd="1" destOrd="0" presId="urn:microsoft.com/office/officeart/2008/layout/HorizontalMultiLevelHierarchy"/>
    <dgm:cxn modelId="{A41B7F0F-537D-4FF1-932C-96E21C2DA5A5}" type="presParOf" srcId="{BC4662E0-24B2-46A7-B607-217BD18AB977}" destId="{B2076D53-3D68-4A53-9F48-0525B514EEB8}" srcOrd="0" destOrd="0" presId="urn:microsoft.com/office/officeart/2008/layout/HorizontalMultiLevelHierarchy"/>
    <dgm:cxn modelId="{2D514C09-0F00-4DB1-A1FC-2EE040F958E4}" type="presParOf" srcId="{B2076D53-3D68-4A53-9F48-0525B514EEB8}" destId="{91C5E71A-B69B-4971-8742-19BA03B4B4E9}" srcOrd="0" destOrd="0" presId="urn:microsoft.com/office/officeart/2008/layout/HorizontalMultiLevelHierarchy"/>
    <dgm:cxn modelId="{208185E2-5A10-49E0-A723-B7F9966D3D26}" type="presParOf" srcId="{BC4662E0-24B2-46A7-B607-217BD18AB977}" destId="{F9564709-0AD8-4EAF-86A1-17CB034AF420}" srcOrd="1" destOrd="0" presId="urn:microsoft.com/office/officeart/2008/layout/HorizontalMultiLevelHierarchy"/>
    <dgm:cxn modelId="{70E6FEF5-C2B2-4B8A-9413-4017D4D298E9}" type="presParOf" srcId="{F9564709-0AD8-4EAF-86A1-17CB034AF420}" destId="{E2E78C4A-CF95-4677-A9D1-7A06E75C28F3}" srcOrd="0" destOrd="0" presId="urn:microsoft.com/office/officeart/2008/layout/HorizontalMultiLevelHierarchy"/>
    <dgm:cxn modelId="{34197887-997C-4350-8D89-8420BE58577B}" type="presParOf" srcId="{F9564709-0AD8-4EAF-86A1-17CB034AF420}" destId="{DAB8A190-46B7-4F9C-9807-00C7BA485C7A}" srcOrd="1" destOrd="0" presId="urn:microsoft.com/office/officeart/2008/layout/HorizontalMultiLevelHierarchy"/>
    <dgm:cxn modelId="{959E9705-AB34-4D63-A4CA-F180B402D3F4}" type="presParOf" srcId="{DAB8A190-46B7-4F9C-9807-00C7BA485C7A}" destId="{46F6FE63-B697-40D4-A97A-5A8B0D90D0B7}" srcOrd="0" destOrd="0" presId="urn:microsoft.com/office/officeart/2008/layout/HorizontalMultiLevelHierarchy"/>
    <dgm:cxn modelId="{4949EE57-3E73-4B00-B6E7-E8010872EF16}" type="presParOf" srcId="{46F6FE63-B697-40D4-A97A-5A8B0D90D0B7}" destId="{C9C2A10A-D8B4-49E4-814F-C1CA2F64F440}" srcOrd="0" destOrd="0" presId="urn:microsoft.com/office/officeart/2008/layout/HorizontalMultiLevelHierarchy"/>
    <dgm:cxn modelId="{C53D8A73-45F8-4868-82DB-8FA18B65B5A9}" type="presParOf" srcId="{DAB8A190-46B7-4F9C-9807-00C7BA485C7A}" destId="{973C232E-171F-4904-ACF8-76F15B38848B}" srcOrd="1" destOrd="0" presId="urn:microsoft.com/office/officeart/2008/layout/HorizontalMultiLevelHierarchy"/>
    <dgm:cxn modelId="{68B72F2E-7952-4131-B334-C61F1D4C5D39}" type="presParOf" srcId="{973C232E-171F-4904-ACF8-76F15B38848B}" destId="{874C8D5F-7F10-4ACB-BFAA-D5E7CB175207}" srcOrd="0" destOrd="0" presId="urn:microsoft.com/office/officeart/2008/layout/HorizontalMultiLevelHierarchy"/>
    <dgm:cxn modelId="{F0B9DC14-5F65-4CC5-9DCD-E0125FD1E334}" type="presParOf" srcId="{973C232E-171F-4904-ACF8-76F15B38848B}" destId="{3EE7C941-2F37-4F92-9096-B82C4641B77B}" srcOrd="1" destOrd="0" presId="urn:microsoft.com/office/officeart/2008/layout/HorizontalMultiLevelHierarchy"/>
    <dgm:cxn modelId="{65EC76A8-7B68-4805-90E1-38A4CC5B80E5}" type="presParOf" srcId="{DAB8A190-46B7-4F9C-9807-00C7BA485C7A}" destId="{23B11612-B3D4-404B-AA84-2E4B0D434229}" srcOrd="2" destOrd="0" presId="urn:microsoft.com/office/officeart/2008/layout/HorizontalMultiLevelHierarchy"/>
    <dgm:cxn modelId="{F8CF9D2C-7D6F-476D-9987-94C52832B273}" type="presParOf" srcId="{23B11612-B3D4-404B-AA84-2E4B0D434229}" destId="{C57717D2-537D-4D31-8FF8-69D7A510F59F}" srcOrd="0" destOrd="0" presId="urn:microsoft.com/office/officeart/2008/layout/HorizontalMultiLevelHierarchy"/>
    <dgm:cxn modelId="{54CAA8D8-F25E-4B19-B586-A1D819CCFA02}" type="presParOf" srcId="{DAB8A190-46B7-4F9C-9807-00C7BA485C7A}" destId="{03595CE3-460F-44BF-8B9E-46F887C77743}" srcOrd="3" destOrd="0" presId="urn:microsoft.com/office/officeart/2008/layout/HorizontalMultiLevelHierarchy"/>
    <dgm:cxn modelId="{646E8F00-5387-4748-8E12-48FB824A7F72}" type="presParOf" srcId="{03595CE3-460F-44BF-8B9E-46F887C77743}" destId="{3DDDDF3A-67FE-4E77-B8C1-75593F08EF66}" srcOrd="0" destOrd="0" presId="urn:microsoft.com/office/officeart/2008/layout/HorizontalMultiLevelHierarchy"/>
    <dgm:cxn modelId="{F120933F-7850-4167-99A3-4D8B4C296E0D}" type="presParOf" srcId="{03595CE3-460F-44BF-8B9E-46F887C77743}" destId="{037652E3-61CC-4ACF-9ABD-982C2F7B05F5}" srcOrd="1" destOrd="0" presId="urn:microsoft.com/office/officeart/2008/layout/HorizontalMultiLevelHierarchy"/>
    <dgm:cxn modelId="{D9850450-C9CE-4ED8-A019-F80DF8D66FA1}" type="presParOf" srcId="{DAB8A190-46B7-4F9C-9807-00C7BA485C7A}" destId="{2A70B106-6B55-4AFF-8935-549ECB0C7CFB}" srcOrd="4" destOrd="0" presId="urn:microsoft.com/office/officeart/2008/layout/HorizontalMultiLevelHierarchy"/>
    <dgm:cxn modelId="{B4E2AD3B-19F4-4CC3-B877-0994A2CE206D}" type="presParOf" srcId="{2A70B106-6B55-4AFF-8935-549ECB0C7CFB}" destId="{350DB100-20AB-406C-96F2-2A19EB8FBF7E}" srcOrd="0" destOrd="0" presId="urn:microsoft.com/office/officeart/2008/layout/HorizontalMultiLevelHierarchy"/>
    <dgm:cxn modelId="{9FB9C123-4811-42FA-ACFE-568ACDA14159}" type="presParOf" srcId="{DAB8A190-46B7-4F9C-9807-00C7BA485C7A}" destId="{2CB94145-0FCC-4B45-8854-62D2BDE7E8AD}" srcOrd="5" destOrd="0" presId="urn:microsoft.com/office/officeart/2008/layout/HorizontalMultiLevelHierarchy"/>
    <dgm:cxn modelId="{08177E6B-BBB6-4B7E-BE30-4CC63B30C3F2}" type="presParOf" srcId="{2CB94145-0FCC-4B45-8854-62D2BDE7E8AD}" destId="{A0EE7815-D495-4C33-A1AA-2F30A948BC6F}" srcOrd="0" destOrd="0" presId="urn:microsoft.com/office/officeart/2008/layout/HorizontalMultiLevelHierarchy"/>
    <dgm:cxn modelId="{B52DBE53-C603-4A63-B56B-332416364C5E}" type="presParOf" srcId="{2CB94145-0FCC-4B45-8854-62D2BDE7E8AD}" destId="{5670F1E7-FC6A-4851-8FE4-E83457AD15DA}" srcOrd="1" destOrd="0" presId="urn:microsoft.com/office/officeart/2008/layout/HorizontalMultiLevelHierarchy"/>
    <dgm:cxn modelId="{2E940517-A6A7-4E6E-9CFA-F8EF3E6EC4EC}" type="presParOf" srcId="{DAB8A190-46B7-4F9C-9807-00C7BA485C7A}" destId="{D8B0B286-B20A-44F5-97DB-B6CF008F5663}" srcOrd="6" destOrd="0" presId="urn:microsoft.com/office/officeart/2008/layout/HorizontalMultiLevelHierarchy"/>
    <dgm:cxn modelId="{258B1349-4414-47B4-B011-E8447950D0F4}" type="presParOf" srcId="{D8B0B286-B20A-44F5-97DB-B6CF008F5663}" destId="{66533C26-079C-4D08-8F01-F826504F334A}" srcOrd="0" destOrd="0" presId="urn:microsoft.com/office/officeart/2008/layout/HorizontalMultiLevelHierarchy"/>
    <dgm:cxn modelId="{0C42E68A-ACF0-49E8-BF13-10C68B8A0EB1}" type="presParOf" srcId="{DAB8A190-46B7-4F9C-9807-00C7BA485C7A}" destId="{5662DA33-2253-4D60-8F28-97E4E9CF11D1}" srcOrd="7" destOrd="0" presId="urn:microsoft.com/office/officeart/2008/layout/HorizontalMultiLevelHierarchy"/>
    <dgm:cxn modelId="{0B2D58AC-8E37-4123-8EE2-B05B39487B38}" type="presParOf" srcId="{5662DA33-2253-4D60-8F28-97E4E9CF11D1}" destId="{D29A5E1F-1FA4-4E43-BAEA-87484E2B67E2}" srcOrd="0" destOrd="0" presId="urn:microsoft.com/office/officeart/2008/layout/HorizontalMultiLevelHierarchy"/>
    <dgm:cxn modelId="{544B4D93-B440-44B2-8904-BCA5981A568D}" type="presParOf" srcId="{5662DA33-2253-4D60-8F28-97E4E9CF11D1}" destId="{347D9667-80F8-4EA2-98E0-BDBFBF35F5E7}" srcOrd="1" destOrd="0" presId="urn:microsoft.com/office/officeart/2008/layout/HorizontalMultiLevelHierarchy"/>
    <dgm:cxn modelId="{F55C3215-6D36-4904-AE50-9DE8AC2499F5}" type="presParOf" srcId="{BC4662E0-24B2-46A7-B607-217BD18AB977}" destId="{F500092F-1167-4CFF-B74B-3BAB1A8F8134}" srcOrd="2" destOrd="0" presId="urn:microsoft.com/office/officeart/2008/layout/HorizontalMultiLevelHierarchy"/>
    <dgm:cxn modelId="{C97D1B8B-C2DD-4E32-AC15-566E80595F25}" type="presParOf" srcId="{F500092F-1167-4CFF-B74B-3BAB1A8F8134}" destId="{17C4AA62-D6A6-4F51-8145-1935FB82BD1E}" srcOrd="0" destOrd="0" presId="urn:microsoft.com/office/officeart/2008/layout/HorizontalMultiLevelHierarchy"/>
    <dgm:cxn modelId="{CE1EF796-61D2-4803-A1BA-1EEBCFEB7F74}" type="presParOf" srcId="{BC4662E0-24B2-46A7-B607-217BD18AB977}" destId="{A818584E-FF1A-457B-BE84-49803AD8C02F}" srcOrd="3" destOrd="0" presId="urn:microsoft.com/office/officeart/2008/layout/HorizontalMultiLevelHierarchy"/>
    <dgm:cxn modelId="{0DEB154D-4081-4F54-9276-64E905DE6B25}" type="presParOf" srcId="{A818584E-FF1A-457B-BE84-49803AD8C02F}" destId="{FCDCE3B4-2059-4BCE-BFEF-24AE4E68339C}" srcOrd="0" destOrd="0" presId="urn:microsoft.com/office/officeart/2008/layout/HorizontalMultiLevelHierarchy"/>
    <dgm:cxn modelId="{1B26DC08-B33E-4BA8-940B-2454DC440F0E}" type="presParOf" srcId="{A818584E-FF1A-457B-BE84-49803AD8C02F}" destId="{FEBE81E4-4D9D-409A-B653-28596610C136}" srcOrd="1" destOrd="0" presId="urn:microsoft.com/office/officeart/2008/layout/HorizontalMultiLevelHierarchy"/>
    <dgm:cxn modelId="{36A64464-66C2-46F8-8B12-4AB81816B6C7}" type="presParOf" srcId="{FEBE81E4-4D9D-409A-B653-28596610C136}" destId="{6348C43F-9939-458C-80EF-864CE46D11B1}" srcOrd="0" destOrd="0" presId="urn:microsoft.com/office/officeart/2008/layout/HorizontalMultiLevelHierarchy"/>
    <dgm:cxn modelId="{F7008AE1-D66A-439F-AD3C-B4E896C58D2B}" type="presParOf" srcId="{6348C43F-9939-458C-80EF-864CE46D11B1}" destId="{BF25FBF4-67F0-4843-8846-EA997B52793F}" srcOrd="0" destOrd="0" presId="urn:microsoft.com/office/officeart/2008/layout/HorizontalMultiLevelHierarchy"/>
    <dgm:cxn modelId="{AD3D3099-585A-4EA8-8848-B49D29103328}" type="presParOf" srcId="{FEBE81E4-4D9D-409A-B653-28596610C136}" destId="{3BC39716-9E3E-4FCD-A650-F15B90AB0877}" srcOrd="1" destOrd="0" presId="urn:microsoft.com/office/officeart/2008/layout/HorizontalMultiLevelHierarchy"/>
    <dgm:cxn modelId="{DFD190CD-2943-434A-9217-F6EED3A75335}" type="presParOf" srcId="{3BC39716-9E3E-4FCD-A650-F15B90AB0877}" destId="{B4F63451-220D-4F24-A664-2203001497E8}" srcOrd="0" destOrd="0" presId="urn:microsoft.com/office/officeart/2008/layout/HorizontalMultiLevelHierarchy"/>
    <dgm:cxn modelId="{FCB076CB-43E5-4AE8-BE07-23056BE89407}" type="presParOf" srcId="{3BC39716-9E3E-4FCD-A650-F15B90AB0877}" destId="{60FD8FA7-10C3-4F47-8FBA-9AB447C74EE3}" srcOrd="1" destOrd="0" presId="urn:microsoft.com/office/officeart/2008/layout/HorizontalMultiLevelHierarchy"/>
    <dgm:cxn modelId="{11EAA7DF-36FF-48E9-AE99-2CC8085B48BD}" type="presParOf" srcId="{FEBE81E4-4D9D-409A-B653-28596610C136}" destId="{5432D403-E52E-4456-81D2-8FF0ADC0D856}" srcOrd="2" destOrd="0" presId="urn:microsoft.com/office/officeart/2008/layout/HorizontalMultiLevelHierarchy"/>
    <dgm:cxn modelId="{B82B959A-C92D-4BCD-9AC1-91D785AC9491}" type="presParOf" srcId="{5432D403-E52E-4456-81D2-8FF0ADC0D856}" destId="{6D4562D8-7BF8-43D3-B1C6-4E11B536ABFC}" srcOrd="0" destOrd="0" presId="urn:microsoft.com/office/officeart/2008/layout/HorizontalMultiLevelHierarchy"/>
    <dgm:cxn modelId="{3A5169DB-4D48-4584-B5F3-04EEC642B5A4}" type="presParOf" srcId="{FEBE81E4-4D9D-409A-B653-28596610C136}" destId="{D4211D64-4F2D-4D81-9BFB-6532B87853D9}" srcOrd="3" destOrd="0" presId="urn:microsoft.com/office/officeart/2008/layout/HorizontalMultiLevelHierarchy"/>
    <dgm:cxn modelId="{630AAA64-D850-4447-9CF7-59BE4FBF7866}" type="presParOf" srcId="{D4211D64-4F2D-4D81-9BFB-6532B87853D9}" destId="{399F441A-134C-4CDD-B286-BDD4166E7D92}" srcOrd="0" destOrd="0" presId="urn:microsoft.com/office/officeart/2008/layout/HorizontalMultiLevelHierarchy"/>
    <dgm:cxn modelId="{1738BDB7-1610-4C06-A859-BBEF5720F71E}" type="presParOf" srcId="{D4211D64-4F2D-4D81-9BFB-6532B87853D9}" destId="{6FA7458B-001D-4875-ADD0-00A084636D56}" srcOrd="1" destOrd="0" presId="urn:microsoft.com/office/officeart/2008/layout/HorizontalMultiLevelHierarchy"/>
    <dgm:cxn modelId="{99A5C112-AE51-43FC-B2C9-F7950D9150C5}" type="presParOf" srcId="{FEBE81E4-4D9D-409A-B653-28596610C136}" destId="{0092B2A4-2F8B-421E-8E73-CAE951D1081B}" srcOrd="4" destOrd="0" presId="urn:microsoft.com/office/officeart/2008/layout/HorizontalMultiLevelHierarchy"/>
    <dgm:cxn modelId="{9BA25D4C-E06A-4AC2-9215-7974A246AB66}" type="presParOf" srcId="{0092B2A4-2F8B-421E-8E73-CAE951D1081B}" destId="{F89666C4-99AD-4FFC-8FC4-DE5B56FE8376}" srcOrd="0" destOrd="0" presId="urn:microsoft.com/office/officeart/2008/layout/HorizontalMultiLevelHierarchy"/>
    <dgm:cxn modelId="{5444DE07-4040-47E7-A4A7-334E4CAE5FF2}" type="presParOf" srcId="{FEBE81E4-4D9D-409A-B653-28596610C136}" destId="{4EBD9EAD-E60A-4777-8077-4CFFB37F0ED3}" srcOrd="5" destOrd="0" presId="urn:microsoft.com/office/officeart/2008/layout/HorizontalMultiLevelHierarchy"/>
    <dgm:cxn modelId="{CEF979F4-C0E9-4F9F-97C9-02943D1584E0}" type="presParOf" srcId="{4EBD9EAD-E60A-4777-8077-4CFFB37F0ED3}" destId="{DAD4FD9F-71B0-43E1-9F03-878CCABB9AC0}" srcOrd="0" destOrd="0" presId="urn:microsoft.com/office/officeart/2008/layout/HorizontalMultiLevelHierarchy"/>
    <dgm:cxn modelId="{8ED3AEAB-D60B-4224-9A9C-7DD059BFAAD8}" type="presParOf" srcId="{4EBD9EAD-E60A-4777-8077-4CFFB37F0ED3}" destId="{06BDB7E7-0B66-4707-8AD7-F3D6AC4CB790}" srcOrd="1" destOrd="0" presId="urn:microsoft.com/office/officeart/2008/layout/HorizontalMultiLevelHierarchy"/>
    <dgm:cxn modelId="{FAE29DEB-275C-43CD-93AD-A19D2EA3C2EF}" type="presParOf" srcId="{BC4662E0-24B2-46A7-B607-217BD18AB977}" destId="{08162A36-98EF-4EA0-9CC1-3BCD3F55B27A}" srcOrd="4" destOrd="0" presId="urn:microsoft.com/office/officeart/2008/layout/HorizontalMultiLevelHierarchy"/>
    <dgm:cxn modelId="{83E70A5C-D7EE-4967-AEC4-8F3203341ACC}" type="presParOf" srcId="{08162A36-98EF-4EA0-9CC1-3BCD3F55B27A}" destId="{A9575FD5-5023-4B74-8DDC-91F9C38F536C}" srcOrd="0" destOrd="0" presId="urn:microsoft.com/office/officeart/2008/layout/HorizontalMultiLevelHierarchy"/>
    <dgm:cxn modelId="{1916EFB1-365D-42AD-BB1E-0A410DD679B4}" type="presParOf" srcId="{BC4662E0-24B2-46A7-B607-217BD18AB977}" destId="{820DCD4D-2DC4-443C-90B1-B7EFF609AE22}" srcOrd="5" destOrd="0" presId="urn:microsoft.com/office/officeart/2008/layout/HorizontalMultiLevelHierarchy"/>
    <dgm:cxn modelId="{6AD855AF-038A-4C31-B82D-F76F72B77A13}" type="presParOf" srcId="{820DCD4D-2DC4-443C-90B1-B7EFF609AE22}" destId="{0610B731-EF11-4DA6-9484-E5FB239F62F5}" srcOrd="0" destOrd="0" presId="urn:microsoft.com/office/officeart/2008/layout/HorizontalMultiLevelHierarchy"/>
    <dgm:cxn modelId="{5D255BE9-8180-43A1-9DF1-0081780881ED}" type="presParOf" srcId="{820DCD4D-2DC4-443C-90B1-B7EFF609AE22}" destId="{4DCC98C7-BAA9-4FAA-9699-A5DB28B790E2}" srcOrd="1" destOrd="0" presId="urn:microsoft.com/office/officeart/2008/layout/HorizontalMultiLevelHierarchy"/>
    <dgm:cxn modelId="{C4E97681-E7C7-451B-99A4-B2F2A3BE16E9}" type="presParOf" srcId="{4DCC98C7-BAA9-4FAA-9699-A5DB28B790E2}" destId="{B14CB0FE-44CA-4A12-B8D4-8F12F18D5038}" srcOrd="0" destOrd="0" presId="urn:microsoft.com/office/officeart/2008/layout/HorizontalMultiLevelHierarchy"/>
    <dgm:cxn modelId="{2E0AD029-6638-49BA-AB4B-AF1559FE3E1C}" type="presParOf" srcId="{B14CB0FE-44CA-4A12-B8D4-8F12F18D5038}" destId="{2B6FCA4A-1A16-4597-B508-703915D65495}" srcOrd="0" destOrd="0" presId="urn:microsoft.com/office/officeart/2008/layout/HorizontalMultiLevelHierarchy"/>
    <dgm:cxn modelId="{501D2499-B5E7-4294-9D60-7CB948CEDF24}" type="presParOf" srcId="{4DCC98C7-BAA9-4FAA-9699-A5DB28B790E2}" destId="{D8605F8C-8A84-48C2-A951-F100EA909B4E}" srcOrd="1" destOrd="0" presId="urn:microsoft.com/office/officeart/2008/layout/HorizontalMultiLevelHierarchy"/>
    <dgm:cxn modelId="{03059EC8-A6DA-46D6-AC3D-6C900A95A76E}" type="presParOf" srcId="{D8605F8C-8A84-48C2-A951-F100EA909B4E}" destId="{7B40B14B-3A00-49B4-BA5E-3E8D8AB189C5}" srcOrd="0" destOrd="0" presId="urn:microsoft.com/office/officeart/2008/layout/HorizontalMultiLevelHierarchy"/>
    <dgm:cxn modelId="{4FAFEF90-1F38-47B9-AD0B-0396B3ACB2B2}" type="presParOf" srcId="{D8605F8C-8A84-48C2-A951-F100EA909B4E}" destId="{C5E1C1CA-E0C2-4F9A-86C9-463ADF6F6339}" srcOrd="1" destOrd="0" presId="urn:microsoft.com/office/officeart/2008/layout/HorizontalMultiLevelHierarchy"/>
    <dgm:cxn modelId="{67405F4E-C746-4F7E-AB4F-D2EAD97B8571}" type="presParOf" srcId="{4DCC98C7-BAA9-4FAA-9699-A5DB28B790E2}" destId="{A6A775C4-0DDD-4710-B75C-AFE82E9CDBD2}" srcOrd="2" destOrd="0" presId="urn:microsoft.com/office/officeart/2008/layout/HorizontalMultiLevelHierarchy"/>
    <dgm:cxn modelId="{DBA2B279-319A-4FE6-B9B7-3F472592BFE7}" type="presParOf" srcId="{A6A775C4-0DDD-4710-B75C-AFE82E9CDBD2}" destId="{191268E4-0F12-47F4-9927-B2005C286F86}" srcOrd="0" destOrd="0" presId="urn:microsoft.com/office/officeart/2008/layout/HorizontalMultiLevelHierarchy"/>
    <dgm:cxn modelId="{E0ED1C1C-56F1-4A46-AD65-E1305154BC41}" type="presParOf" srcId="{4DCC98C7-BAA9-4FAA-9699-A5DB28B790E2}" destId="{6707294D-DB26-404C-86B9-5C6434B62E3C}" srcOrd="3" destOrd="0" presId="urn:microsoft.com/office/officeart/2008/layout/HorizontalMultiLevelHierarchy"/>
    <dgm:cxn modelId="{946E24CC-55B8-4675-99B7-0C55FEEA4A6D}" type="presParOf" srcId="{6707294D-DB26-404C-86B9-5C6434B62E3C}" destId="{41467544-6B22-4500-B229-A58A21F25816}" srcOrd="0" destOrd="0" presId="urn:microsoft.com/office/officeart/2008/layout/HorizontalMultiLevelHierarchy"/>
    <dgm:cxn modelId="{EA2E11E4-FB9A-4F2F-B8DD-010D54873D64}" type="presParOf" srcId="{6707294D-DB26-404C-86B9-5C6434B62E3C}" destId="{7D28754C-F4E6-4DBE-A062-737E664255D4}" srcOrd="1" destOrd="0" presId="urn:microsoft.com/office/officeart/2008/layout/HorizontalMultiLevelHierarchy"/>
    <dgm:cxn modelId="{501780A7-2035-4F6D-A50D-75A73A5FA365}" type="presParOf" srcId="{4DCC98C7-BAA9-4FAA-9699-A5DB28B790E2}" destId="{48C0B09B-1D13-4920-9091-D2B704C6AC0E}" srcOrd="4" destOrd="0" presId="urn:microsoft.com/office/officeart/2008/layout/HorizontalMultiLevelHierarchy"/>
    <dgm:cxn modelId="{F6344E82-FE08-4151-8A7D-3A73AD98A380}" type="presParOf" srcId="{48C0B09B-1D13-4920-9091-D2B704C6AC0E}" destId="{D4149842-F24B-4B78-A61B-5C80152ED450}" srcOrd="0" destOrd="0" presId="urn:microsoft.com/office/officeart/2008/layout/HorizontalMultiLevelHierarchy"/>
    <dgm:cxn modelId="{DD79E07A-A6A9-4D75-B25D-5A3200F6D129}" type="presParOf" srcId="{4DCC98C7-BAA9-4FAA-9699-A5DB28B790E2}" destId="{B0B524F2-1809-4380-9B77-3E3C1AE5BF4A}" srcOrd="5" destOrd="0" presId="urn:microsoft.com/office/officeart/2008/layout/HorizontalMultiLevelHierarchy"/>
    <dgm:cxn modelId="{4E9033F8-A0E0-4734-BB9D-3FAA71DB7820}" type="presParOf" srcId="{B0B524F2-1809-4380-9B77-3E3C1AE5BF4A}" destId="{042F0E12-2931-4BC4-9065-BB5F602B0125}" srcOrd="0" destOrd="0" presId="urn:microsoft.com/office/officeart/2008/layout/HorizontalMultiLevelHierarchy"/>
    <dgm:cxn modelId="{8D4FE99A-E97B-456D-955D-0A10A74B588F}" type="presParOf" srcId="{B0B524F2-1809-4380-9B77-3E3C1AE5BF4A}" destId="{EF76F241-D984-463D-ABCF-CF7141CA8483}" srcOrd="1" destOrd="0" presId="urn:microsoft.com/office/officeart/2008/layout/HorizontalMultiLevelHierarchy"/>
    <dgm:cxn modelId="{4EC55164-8C6B-4AB9-BCE3-68385204B6AA}" type="presParOf" srcId="{4DCC98C7-BAA9-4FAA-9699-A5DB28B790E2}" destId="{5BA4FFA9-2224-4E56-BBC2-B38F7E21D2BB}" srcOrd="6" destOrd="0" presId="urn:microsoft.com/office/officeart/2008/layout/HorizontalMultiLevelHierarchy"/>
    <dgm:cxn modelId="{88AC5511-22B6-4779-8AEB-11295B06B98F}" type="presParOf" srcId="{5BA4FFA9-2224-4E56-BBC2-B38F7E21D2BB}" destId="{ECAA2D0B-60C6-4F92-B990-2C4B58EDA6CD}" srcOrd="0" destOrd="0" presId="urn:microsoft.com/office/officeart/2008/layout/HorizontalMultiLevelHierarchy"/>
    <dgm:cxn modelId="{CB9FFEBC-BBC0-407E-AE25-7E2FF06701DE}" type="presParOf" srcId="{4DCC98C7-BAA9-4FAA-9699-A5DB28B790E2}" destId="{C0109673-CB64-456A-857F-779CF8F97074}" srcOrd="7" destOrd="0" presId="urn:microsoft.com/office/officeart/2008/layout/HorizontalMultiLevelHierarchy"/>
    <dgm:cxn modelId="{717CABFB-206A-434B-9153-E222AECB2A6F}" type="presParOf" srcId="{C0109673-CB64-456A-857F-779CF8F97074}" destId="{3AECB2BF-6A5E-4F7E-B3EB-748808A22202}" srcOrd="0" destOrd="0" presId="urn:microsoft.com/office/officeart/2008/layout/HorizontalMultiLevelHierarchy"/>
    <dgm:cxn modelId="{D04B1822-EFD0-4BDE-AA97-A343D21243E8}" type="presParOf" srcId="{C0109673-CB64-456A-857F-779CF8F97074}" destId="{47AB2019-279B-46FD-83EF-67A114C827A1}" srcOrd="1" destOrd="0" presId="urn:microsoft.com/office/officeart/2008/layout/HorizontalMultiLevelHierarchy"/>
    <dgm:cxn modelId="{6CC10720-E6DD-44FC-BFCF-2DC9FC0E1745}" type="presParOf" srcId="{4DCC98C7-BAA9-4FAA-9699-A5DB28B790E2}" destId="{C1C874A1-E088-41A7-B904-278CB9240B86}" srcOrd="8" destOrd="0" presId="urn:microsoft.com/office/officeart/2008/layout/HorizontalMultiLevelHierarchy"/>
    <dgm:cxn modelId="{4A047CAB-99BD-4013-9D17-627EA8718FCA}" type="presParOf" srcId="{C1C874A1-E088-41A7-B904-278CB9240B86}" destId="{55348618-FDD7-449D-A549-990D0AFF94B6}" srcOrd="0" destOrd="0" presId="urn:microsoft.com/office/officeart/2008/layout/HorizontalMultiLevelHierarchy"/>
    <dgm:cxn modelId="{ADAC7048-C830-4ADF-9371-D392E1BDC78F}" type="presParOf" srcId="{4DCC98C7-BAA9-4FAA-9699-A5DB28B790E2}" destId="{3C3D550C-55B8-4866-BC68-2031522182D4}" srcOrd="9" destOrd="0" presId="urn:microsoft.com/office/officeart/2008/layout/HorizontalMultiLevelHierarchy"/>
    <dgm:cxn modelId="{AAD93057-811A-46F2-B300-8CB62C01A72C}" type="presParOf" srcId="{3C3D550C-55B8-4866-BC68-2031522182D4}" destId="{3316A70D-F291-4815-A808-5CC003F29395}" srcOrd="0" destOrd="0" presId="urn:microsoft.com/office/officeart/2008/layout/HorizontalMultiLevelHierarchy"/>
    <dgm:cxn modelId="{848FD443-AAA9-4300-8245-2EC8B82BF18E}" type="presParOf" srcId="{3C3D550C-55B8-4866-BC68-2031522182D4}" destId="{A466ABEE-D84B-445D-95DE-2EED5359B820}" srcOrd="1" destOrd="0" presId="urn:microsoft.com/office/officeart/2008/layout/HorizontalMultiLevelHierarchy"/>
    <dgm:cxn modelId="{36B32510-0736-4E12-B7E9-A62D12C948CC}" type="presParOf" srcId="{4DCC98C7-BAA9-4FAA-9699-A5DB28B790E2}" destId="{BCEAB84F-F214-49CC-92F3-747AB1687569}" srcOrd="10" destOrd="0" presId="urn:microsoft.com/office/officeart/2008/layout/HorizontalMultiLevelHierarchy"/>
    <dgm:cxn modelId="{77A57B7F-08DA-4D49-B001-4027E6768A82}" type="presParOf" srcId="{BCEAB84F-F214-49CC-92F3-747AB1687569}" destId="{97208E4C-7B14-4D4F-9053-4FD3A55651C6}" srcOrd="0" destOrd="0" presId="urn:microsoft.com/office/officeart/2008/layout/HorizontalMultiLevelHierarchy"/>
    <dgm:cxn modelId="{78FE3438-EE08-409F-A0B5-4FFDDDC79A14}" type="presParOf" srcId="{4DCC98C7-BAA9-4FAA-9699-A5DB28B790E2}" destId="{E6D6AC1A-CE97-4860-AAF8-6DCA628343B4}" srcOrd="11" destOrd="0" presId="urn:microsoft.com/office/officeart/2008/layout/HorizontalMultiLevelHierarchy"/>
    <dgm:cxn modelId="{DA8392F2-6F8D-41E6-9005-2E03F7331E78}" type="presParOf" srcId="{E6D6AC1A-CE97-4860-AAF8-6DCA628343B4}" destId="{E97429E5-E696-4FB5-9A53-9694984FC67D}" srcOrd="0" destOrd="0" presId="urn:microsoft.com/office/officeart/2008/layout/HorizontalMultiLevelHierarchy"/>
    <dgm:cxn modelId="{93CF0FC9-06B0-47C7-80E3-19DE9AFC0040}" type="presParOf" srcId="{E6D6AC1A-CE97-4860-AAF8-6DCA628343B4}" destId="{9E00B030-B75C-475A-9A76-C80B0235B5F8}" srcOrd="1" destOrd="0" presId="urn:microsoft.com/office/officeart/2008/layout/HorizontalMultiLevelHierarchy"/>
    <dgm:cxn modelId="{B1A18643-9A0B-4077-BDD5-4848846EEBF9}" type="presParOf" srcId="{4DCC98C7-BAA9-4FAA-9699-A5DB28B790E2}" destId="{65759F70-F407-4A4A-B666-FBEBA8589016}" srcOrd="12" destOrd="0" presId="urn:microsoft.com/office/officeart/2008/layout/HorizontalMultiLevelHierarchy"/>
    <dgm:cxn modelId="{C59EC7A3-A05A-4ADB-8A38-7002C5DF3369}" type="presParOf" srcId="{65759F70-F407-4A4A-B666-FBEBA8589016}" destId="{45D1AFA5-565C-497A-B090-13A32DD97115}" srcOrd="0" destOrd="0" presId="urn:microsoft.com/office/officeart/2008/layout/HorizontalMultiLevelHierarchy"/>
    <dgm:cxn modelId="{7BE0ABF2-12C7-4FB3-8386-A6AD8DB2BA39}" type="presParOf" srcId="{4DCC98C7-BAA9-4FAA-9699-A5DB28B790E2}" destId="{B0B27236-6919-4B85-8BAC-F5889F9FAA68}" srcOrd="13" destOrd="0" presId="urn:microsoft.com/office/officeart/2008/layout/HorizontalMultiLevelHierarchy"/>
    <dgm:cxn modelId="{B54ABA3C-8D46-417E-8427-600E4D47CC2E}" type="presParOf" srcId="{B0B27236-6919-4B85-8BAC-F5889F9FAA68}" destId="{BC584B73-638F-4917-B656-750F8E09A84E}" srcOrd="0" destOrd="0" presId="urn:microsoft.com/office/officeart/2008/layout/HorizontalMultiLevelHierarchy"/>
    <dgm:cxn modelId="{2C0952F1-E224-4100-A132-BB4523A2CFC2}" type="presParOf" srcId="{B0B27236-6919-4B85-8BAC-F5889F9FAA68}" destId="{AA08FE0B-33BE-4B6E-9CC9-4A290F845EA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DE01AE-F14F-49B7-94B1-B66275700C1F}" type="datetimeFigureOut">
              <a:rPr lang="en-US" smtClean="0"/>
              <a:t>6/3/2014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6067C5-2B5C-4F6C-9D90-7C638A7F8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958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r>
              <a:rPr lang="en-US" baseline="0" dirty="0" smtClean="0"/>
              <a:t> of ACA- how it is impacting healthcare through the lens of the Triple Aim</a:t>
            </a:r>
          </a:p>
          <a:p>
            <a:endParaRPr lang="en-US" baseline="0" dirty="0" smtClean="0"/>
          </a:p>
          <a:p>
            <a:r>
              <a:rPr lang="en-US" baseline="0" dirty="0" smtClean="0"/>
              <a:t>Ian to talk about population health, you to discuss cost and experience of care</a:t>
            </a:r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82BD1-0DFE-4246-ACAD-5D3351332D5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394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923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11B4F-5B34-48CC-95A7-A0C624E5A5EB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766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03620-8C18-4191-AB00-CEB6C0DF5307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2145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b="1"/>
              <a:t>Medicaid</a:t>
            </a:r>
            <a:r>
              <a:rPr lang="en-US" sz="900"/>
              <a:t> Pays only for sessions (both hub and spoke) conducted at an (hospital owned) Article 28 clinic.</a:t>
            </a:r>
          </a:p>
          <a:p>
            <a:r>
              <a:rPr lang="en-US" sz="900"/>
              <a:t>Will pay for the spoke site being an FQHC only if they have opted for the APG payment model (bundling).</a:t>
            </a:r>
          </a:p>
          <a:p>
            <a:r>
              <a:rPr lang="en-US" sz="900"/>
              <a:t>Currently, the North Country Family Health Center has not elected this model and is, therefore, ineligible for Medicaid.</a:t>
            </a:r>
          </a:p>
          <a:p>
            <a:endParaRPr lang="en-US" sz="1000"/>
          </a:p>
          <a:p>
            <a:r>
              <a:rPr lang="en-US" sz="1000" b="1"/>
              <a:t>Medicare</a:t>
            </a:r>
          </a:p>
          <a:p>
            <a:r>
              <a:rPr lang="en-US" sz="900"/>
              <a:t>Pays only for clinical setting (practice, clinic or hospital), not home-based at either the hub or spoke end.</a:t>
            </a:r>
          </a:p>
          <a:p>
            <a:r>
              <a:rPr lang="en-US" sz="900"/>
              <a:t>Spoke end must be in an area designated as Rural.  </a:t>
            </a:r>
          </a:p>
          <a:p>
            <a:r>
              <a:rPr lang="en-US" sz="900"/>
              <a:t>Currently the Fort Drum-Watertown-Adams tract has been designated a Metropolitan Statistical Area (MSA) and if a county has one of these in it, the entire county cannot be designated rural.  </a:t>
            </a:r>
          </a:p>
          <a:p>
            <a:r>
              <a:rPr lang="en-US" sz="900"/>
              <a:t>Therefore, all of Jefferson County is ineligible for Medicare reimbursement as a spoke site, but is eligible to provide services as a hub site to other spoke sites that have the rural designation, i.e. Lewis and St. Lawrence Counties</a:t>
            </a:r>
          </a:p>
          <a:p>
            <a:endParaRPr lang="en-US" sz="1000"/>
          </a:p>
          <a:p>
            <a:r>
              <a:rPr lang="en-US" sz="1000" b="1"/>
              <a:t>Tricare, Martin’s Point, Excellus Blue Cross/Blue Shield</a:t>
            </a:r>
          </a:p>
          <a:p>
            <a:r>
              <a:rPr lang="en-US" sz="900"/>
              <a:t>Pays only for clinical setting (practice, clinic or hospital), not home-based at either the hub or spoke end.</a:t>
            </a:r>
          </a:p>
          <a:p>
            <a:endParaRPr lang="en-US" sz="1000"/>
          </a:p>
          <a:p>
            <a:r>
              <a:rPr lang="en-US" sz="1000" b="1"/>
              <a:t>Pomco</a:t>
            </a:r>
          </a:p>
          <a:p>
            <a:r>
              <a:rPr lang="en-US" sz="900"/>
              <a:t>Pays only for clinical setting (practice, clinic or hospital), not home-based at either the hub or spoke end.</a:t>
            </a:r>
          </a:p>
          <a:p>
            <a:r>
              <a:rPr lang="en-US" sz="900"/>
              <a:t>Has been added to the list of authorized services, but is still up to the employers to select a plan (group) that offers this service.</a:t>
            </a:r>
          </a:p>
          <a:p>
            <a:endParaRPr lang="en-US" sz="1000"/>
          </a:p>
          <a:p>
            <a:r>
              <a:rPr lang="en-US" sz="1000" b="1"/>
              <a:t>Others</a:t>
            </a:r>
          </a:p>
          <a:p>
            <a:r>
              <a:rPr lang="en-US" sz="900"/>
              <a:t>Need to initiate conversations with other payers, prioritized by volume.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66A854-BE55-1940-B788-BFB66185D77B}" type="slidenum">
              <a:rPr lang="da-DK"/>
              <a:pPr>
                <a:defRPr/>
              </a:pPr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81312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3657600" cy="365125"/>
          </a:xfrm>
          <a:prstGeom prst="rect">
            <a:avLst/>
          </a:prstGeom>
        </p:spPr>
        <p:txBody>
          <a:bodyPr/>
          <a:lstStyle/>
          <a:p>
            <a:fld id="{4C5A7585-7E94-440A-88CF-15E33D08C56B}" type="datetimeFigureOut">
              <a:rPr lang="en-US">
                <a:solidFill>
                  <a:prstClr val="black"/>
                </a:solidFill>
              </a:rPr>
              <a:pPr/>
              <a:t>6/3/2014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BCB37-047D-4B05-AF54-4FDDE44FEA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921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73C4-7F69-46AC-8834-D2F955872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54D0-752A-48A2-A523-0829200930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630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73C4-7F69-46AC-8834-D2F955872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54D0-752A-48A2-A523-0829200930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8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73C4-7F69-46AC-8834-D2F955872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54D0-752A-48A2-A523-0829200930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267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73C4-7F69-46AC-8834-D2F955872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54D0-752A-48A2-A523-0829200930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76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73C4-7F69-46AC-8834-D2F955872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54D0-752A-48A2-A523-0829200930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6409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73C4-7F69-46AC-8834-D2F955872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54D0-752A-48A2-A523-0829200930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340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3657600" cy="365125"/>
          </a:xfrm>
          <a:prstGeom prst="rect">
            <a:avLst/>
          </a:prstGeom>
        </p:spPr>
        <p:txBody>
          <a:bodyPr/>
          <a:lstStyle/>
          <a:p>
            <a:fld id="{4C5A7585-7E94-440A-88CF-15E33D08C56B}" type="datetimeFigureOut">
              <a:rPr lang="en-US" smtClean="0"/>
              <a:t>6/3/2014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BCB37-047D-4B05-AF54-4FDDE44FE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13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D3A30-CB63-415C-8BA1-01ADCC3E9C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2B0C0-75FA-4C42-8E5A-D9AC59F54B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749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E0D62-27F5-4DFD-AA60-91159D474B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5A23A-E925-4BBA-94F9-26AE3446A4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555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73C4-7F69-46AC-8834-D2F955872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54D0-752A-48A2-A523-0829200930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876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73C4-7F69-46AC-8834-D2F955872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54D0-752A-48A2-A523-0829200930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725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73C4-7F69-46AC-8834-D2F955872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54D0-752A-48A2-A523-0829200930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257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73C4-7F69-46AC-8834-D2F955872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54D0-752A-48A2-A523-0829200930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493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73C4-7F69-46AC-8834-D2F955872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54D0-752A-48A2-A523-0829200930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573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1000">
              <a:srgbClr val="224065"/>
            </a:gs>
            <a:gs pos="19000">
              <a:srgbClr val="335A8A"/>
            </a:gs>
            <a:gs pos="0">
              <a:schemeClr val="tx2">
                <a:lumMod val="60000"/>
                <a:lumOff val="40000"/>
              </a:schemeClr>
            </a:gs>
            <a:gs pos="65000">
              <a:schemeClr val="tx2">
                <a:lumMod val="50000"/>
              </a:schemeClr>
            </a:gs>
            <a:gs pos="94000">
              <a:srgbClr val="030609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4047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50">
                <a:solidFill>
                  <a:srgbClr val="030609"/>
                </a:solidFill>
              </a:defRPr>
            </a:lvl1pPr>
          </a:lstStyle>
          <a:p>
            <a:fld id="{03D1A481-2712-4B15-BAF2-45CCB20D1E4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3BCB37-047D-4B05-AF54-4FDDE44FEA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7200" y="1524000"/>
            <a:ext cx="8229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print">
            <a:clrChange>
              <a:clrFrom>
                <a:srgbClr val="000921"/>
              </a:clrFrom>
              <a:clrTo>
                <a:srgbClr val="00092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4" t="2937" r="80629" b="55161"/>
          <a:stretch/>
        </p:blipFill>
        <p:spPr>
          <a:xfrm>
            <a:off x="8001001" y="5826195"/>
            <a:ext cx="830095" cy="8794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 cstate="print">
            <a:clrChange>
              <a:clrFrom>
                <a:srgbClr val="000921"/>
              </a:clrFrom>
              <a:clrTo>
                <a:srgbClr val="00092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7" t="28002" r="41490" b="56342"/>
          <a:stretch/>
        </p:blipFill>
        <p:spPr>
          <a:xfrm>
            <a:off x="377877" y="6248402"/>
            <a:ext cx="3736924" cy="402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099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rgbClr val="FFC000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FFFF00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rgbClr val="FFFF00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rgbClr val="FFFF00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D3A30-CB63-415C-8BA1-01ADCC3E9C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2B0C0-75FA-4C42-8E5A-D9AC59F54B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092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E0D62-27F5-4DFD-AA60-91159D474B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5A23A-E925-4BBA-94F9-26AE3446A4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867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673C4-7F69-46AC-8834-D2F955872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554D0-752A-48A2-A523-0829200930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416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10.jpeg"/><Relationship Id="rId4" Type="http://schemas.openxmlformats.org/officeDocument/2006/relationships/diagramLayout" Target="../diagrams/layout5.xml"/><Relationship Id="rId9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13.jpeg"/><Relationship Id="rId4" Type="http://schemas.openxmlformats.org/officeDocument/2006/relationships/diagramLayout" Target="../diagrams/layout6.xml"/><Relationship Id="rId9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sharepoint.fdrhpo.org/public/nchipPublic/Public%20Documents/NCHIP%20Business%20Plan%20for%20Sustainment.pdf" TargetMode="External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hyperlink" Target="https://sharepoint.fdrhpo.org/public/nchipPublic/Public%20Documents/Building%20Community-Based%20Interventions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ealthsystemcio.com/2013/03/18/the-power-of-clinical-advisors-part-2-putting-the-horse-back-in-front/" TargetMode="External"/><Relationship Id="rId5" Type="http://schemas.openxmlformats.org/officeDocument/2006/relationships/image" Target="../media/image16.png"/><Relationship Id="rId10" Type="http://schemas.openxmlformats.org/officeDocument/2006/relationships/hyperlink" Target="https://sharepoint.fdrhpo.org/public/nchipPublic" TargetMode="External"/><Relationship Id="rId4" Type="http://schemas.openxmlformats.org/officeDocument/2006/relationships/hyperlink" Target="http://healthsystemcio.com/2013/03/11/the-power-of-clinical-advisors-part-i-navigating-a-unique-governance-model/" TargetMode="External"/><Relationship Id="rId9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360294"/>
            <a:ext cx="9144000" cy="1102519"/>
          </a:xfrm>
        </p:spPr>
        <p:txBody>
          <a:bodyPr>
            <a:normAutofit/>
          </a:bodyPr>
          <a:lstStyle/>
          <a:p>
            <a:r>
              <a:rPr lang="en-US" sz="4800" b="1" dirty="0"/>
              <a:t>Creating a </a:t>
            </a:r>
            <a:r>
              <a:rPr lang="en-US" sz="4800" b="1" dirty="0" smtClean="0"/>
              <a:t>Regional </a:t>
            </a:r>
            <a:r>
              <a:rPr lang="en-US" sz="4800" b="1" dirty="0"/>
              <a:t>C</a:t>
            </a:r>
            <a:r>
              <a:rPr lang="en-US" sz="4800" b="1" dirty="0" smtClean="0"/>
              <a:t>ollaborative</a:t>
            </a:r>
            <a:endParaRPr lang="en-US" sz="48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74035" y="2847560"/>
            <a:ext cx="7195930" cy="131445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Steps and Tools to Prepare a Rural Community for Healthcare Transformation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5540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087" y="1925678"/>
            <a:ext cx="5457825" cy="423862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7" name="TextBox 6"/>
          <p:cNvSpPr txBox="1"/>
          <p:nvPr/>
        </p:nvSpPr>
        <p:spPr>
          <a:xfrm>
            <a:off x="0" y="6627168"/>
            <a:ext cx="559961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Essential Health Benefits: www.healthcare.gov/news/factsheets/2011/12/essential-health-benefits12162011a.html</a:t>
            </a:r>
            <a:endParaRPr lang="en-US" sz="900" dirty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0" y="360294"/>
            <a:ext cx="9144000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/>
              <a:t>Strategies</a:t>
            </a:r>
            <a:endParaRPr lang="en-US" sz="4800" dirty="0"/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16213" y="1122746"/>
            <a:ext cx="852778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/>
              <a:t>Healthcare Transformation Primer </a:t>
            </a:r>
            <a:r>
              <a:rPr lang="en-US" sz="2400" dirty="0"/>
              <a:t>– Ten Essential Health Benefits</a:t>
            </a:r>
          </a:p>
        </p:txBody>
      </p:sp>
    </p:spTree>
    <p:extLst>
      <p:ext uri="{BB962C8B-B14F-4D97-AF65-F5344CB8AC3E}">
        <p14:creationId xmlns:p14="http://schemas.microsoft.com/office/powerpoint/2010/main" val="340253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71"/>
          <a:stretch/>
        </p:blipFill>
        <p:spPr>
          <a:xfrm>
            <a:off x="888970" y="2002173"/>
            <a:ext cx="7219602" cy="4140247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3" name="TextBox 2"/>
          <p:cNvSpPr txBox="1"/>
          <p:nvPr/>
        </p:nvSpPr>
        <p:spPr>
          <a:xfrm>
            <a:off x="0" y="6627168"/>
            <a:ext cx="398378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National Council for Community Behavioral Health: www.TheNationalCouncil.org</a:t>
            </a:r>
            <a:endParaRPr lang="en-US" sz="900" dirty="0"/>
          </a:p>
        </p:txBody>
      </p:sp>
      <p:sp>
        <p:nvSpPr>
          <p:cNvPr id="5" name="Rectangle 4"/>
          <p:cNvSpPr/>
          <p:nvPr/>
        </p:nvSpPr>
        <p:spPr>
          <a:xfrm>
            <a:off x="5675987" y="6142420"/>
            <a:ext cx="2505814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/>
              <a:t>GA-U: General </a:t>
            </a:r>
            <a:r>
              <a:rPr lang="en-US" sz="1100" dirty="0"/>
              <a:t>Assistance </a:t>
            </a:r>
            <a:r>
              <a:rPr lang="en-US" sz="1100" dirty="0" smtClean="0"/>
              <a:t>Unemployable</a:t>
            </a:r>
          </a:p>
          <a:p>
            <a:r>
              <a:rPr lang="en-US" sz="1100" dirty="0" smtClean="0"/>
              <a:t>AOD: Alcohol and Other Drugs</a:t>
            </a:r>
          </a:p>
          <a:p>
            <a:r>
              <a:rPr lang="en-US" sz="1100" dirty="0" smtClean="0"/>
              <a:t>MI: Mental Illness </a:t>
            </a:r>
            <a:endParaRPr lang="en-US" sz="1100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0" y="360294"/>
            <a:ext cx="9144000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/>
              <a:t>Strategies</a:t>
            </a:r>
            <a:endParaRPr lang="en-US" sz="4800" dirty="0"/>
          </a:p>
        </p:txBody>
      </p:sp>
      <p:sp>
        <p:nvSpPr>
          <p:cNvPr id="7" name="Title 5"/>
          <p:cNvSpPr txBox="1">
            <a:spLocks/>
          </p:cNvSpPr>
          <p:nvPr/>
        </p:nvSpPr>
        <p:spPr>
          <a:xfrm>
            <a:off x="310743" y="1147340"/>
            <a:ext cx="837605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300" dirty="0" smtClean="0"/>
              <a:t>Healthcare Transformation Primer </a:t>
            </a:r>
            <a:r>
              <a:rPr lang="en-US" sz="2300" dirty="0"/>
              <a:t>– </a:t>
            </a:r>
            <a:r>
              <a:rPr lang="en-US" sz="2300" dirty="0" smtClean="0"/>
              <a:t>Integrating Behavioral Health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102747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6064771"/>
              </p:ext>
            </p:extLst>
          </p:nvPr>
        </p:nvGraphicFramePr>
        <p:xfrm>
          <a:off x="3648456" y="1655064"/>
          <a:ext cx="4617720" cy="4791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848622855"/>
              </p:ext>
            </p:extLst>
          </p:nvPr>
        </p:nvGraphicFramePr>
        <p:xfrm>
          <a:off x="768096" y="1591056"/>
          <a:ext cx="4590288" cy="4773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Title 3"/>
          <p:cNvSpPr txBox="1">
            <a:spLocks/>
          </p:cNvSpPr>
          <p:nvPr/>
        </p:nvSpPr>
        <p:spPr>
          <a:xfrm>
            <a:off x="0" y="360294"/>
            <a:ext cx="9144000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/>
              <a:t>Strategies</a:t>
            </a:r>
            <a:endParaRPr lang="en-US" sz="4800" dirty="0"/>
          </a:p>
        </p:txBody>
      </p:sp>
      <p:sp>
        <p:nvSpPr>
          <p:cNvPr id="7" name="Title 5"/>
          <p:cNvSpPr txBox="1">
            <a:spLocks/>
          </p:cNvSpPr>
          <p:nvPr/>
        </p:nvSpPr>
        <p:spPr>
          <a:xfrm>
            <a:off x="457200" y="11325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/>
              <a:t>Healthcare Transformation Primer </a:t>
            </a:r>
            <a:r>
              <a:rPr lang="en-US" sz="2400" dirty="0"/>
              <a:t>– </a:t>
            </a:r>
            <a:r>
              <a:rPr lang="en-US" sz="2400" dirty="0" smtClean="0"/>
              <a:t>Flipping the System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 rot="21155716">
            <a:off x="1069848" y="2139696"/>
            <a:ext cx="21650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Current State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20884778">
            <a:off x="5960966" y="5931409"/>
            <a:ext cx="20144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Future State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849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360294"/>
            <a:ext cx="9144000" cy="1102519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Tools</a:t>
            </a:r>
            <a:endParaRPr lang="en-US" sz="48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67139" y="1714499"/>
            <a:ext cx="8219661" cy="4080014"/>
          </a:xfrm>
        </p:spPr>
        <p:txBody>
          <a:bodyPr>
            <a:normAutofit fontScale="925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 smtClean="0"/>
              <a:t>EHR, HIE &amp; Registries </a:t>
            </a:r>
            <a:r>
              <a:rPr lang="en-US" sz="2200" i="1" dirty="0" smtClean="0"/>
              <a:t>(Lions, Tigers &amp; Bears, Oh My)</a:t>
            </a:r>
            <a:endParaRPr lang="en-US" sz="4000" i="1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</a:rPr>
              <a:t>Telemedicine and </a:t>
            </a:r>
            <a:r>
              <a:rPr lang="en-US" sz="4000" dirty="0" err="1" smtClean="0">
                <a:solidFill>
                  <a:schemeClr val="bg1"/>
                </a:solidFill>
              </a:rPr>
              <a:t>Telehealth</a:t>
            </a:r>
            <a:endParaRPr lang="en-US" sz="4000" dirty="0" smtClean="0">
              <a:solidFill>
                <a:schemeClr val="bg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</a:rPr>
              <a:t>Patient-Centered Medical Home (PCMH)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</a:rPr>
              <a:t>Clinical Integration</a:t>
            </a:r>
          </a:p>
          <a:p>
            <a:pPr marL="800100" lvl="1" indent="-457200" algn="l">
              <a:buFont typeface="Arial" panose="020B0604020202020204" pitchFamily="34" charset="0"/>
              <a:buChar char="•"/>
            </a:pPr>
            <a:r>
              <a:rPr lang="en-US" sz="3700" dirty="0" smtClean="0">
                <a:solidFill>
                  <a:schemeClr val="bg1"/>
                </a:solidFill>
              </a:rPr>
              <a:t>Care Managers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40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252" y="3754506"/>
            <a:ext cx="3139306" cy="22916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4278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311548831"/>
              </p:ext>
            </p:extLst>
          </p:nvPr>
        </p:nvGraphicFramePr>
        <p:xfrm>
          <a:off x="163830" y="1041400"/>
          <a:ext cx="882777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914400"/>
            <a:ext cx="7772400" cy="1470025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Service Intensity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30" y="381000"/>
            <a:ext cx="6858000" cy="9966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5863588"/>
            <a:ext cx="2377445" cy="982982"/>
          </a:xfrm>
          <a:prstGeom prst="rect">
            <a:avLst/>
          </a:prstGeom>
        </p:spPr>
      </p:pic>
      <p:sp>
        <p:nvSpPr>
          <p:cNvPr id="8" name="Notched Right Arrow 7"/>
          <p:cNvSpPr/>
          <p:nvPr/>
        </p:nvSpPr>
        <p:spPr>
          <a:xfrm>
            <a:off x="198121" y="5105400"/>
            <a:ext cx="8762999" cy="762000"/>
          </a:xfrm>
          <a:prstGeom prst="notchedRightArrow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Cost*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Notched Right Arrow 8"/>
          <p:cNvSpPr/>
          <p:nvPr/>
        </p:nvSpPr>
        <p:spPr>
          <a:xfrm>
            <a:off x="209551" y="3733800"/>
            <a:ext cx="8762999" cy="762000"/>
          </a:xfrm>
          <a:prstGeom prst="notchedRightArrow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Speed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Notched Right Arrow 13"/>
          <p:cNvSpPr/>
          <p:nvPr/>
        </p:nvSpPr>
        <p:spPr>
          <a:xfrm rot="10800000" flipV="1">
            <a:off x="198121" y="4419599"/>
            <a:ext cx="8762999" cy="762000"/>
          </a:xfrm>
          <a:prstGeom prst="notchedRightArrow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Impact on Internal Practice Resources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400298"/>
            <a:ext cx="1490870" cy="1371600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2590800" y="2533649"/>
            <a:ext cx="1066800" cy="110489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Other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09551" y="5943600"/>
            <a:ext cx="2209800" cy="838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*Cost is mitigated and often much lower due to resources being local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65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048000" cy="6858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EHR</a:t>
            </a:r>
          </a:p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883920"/>
            <a:ext cx="3048000" cy="2743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tIns="45720" rtlCol="0" anchor="t"/>
          <a:lstStyle/>
          <a:p>
            <a:r>
              <a:rPr lang="en-US" sz="2400" b="1" dirty="0">
                <a:solidFill>
                  <a:schemeClr val="tx1"/>
                </a:solidFill>
              </a:rPr>
              <a:t>Strengths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Excellent at individual point of care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Excellent workflow and patient-centric care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Can do some population disease management through manual reporting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627120"/>
            <a:ext cx="3048000" cy="323088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b="1" dirty="0">
                <a:solidFill>
                  <a:schemeClr val="tx1"/>
                </a:solidFill>
              </a:rPr>
              <a:t>Weaknesses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Limited care coordination outside of practice without the Health Information Exchange (HIE)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Cannot compare clinical quality with regional metrics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Some quality incentive programs will not accept direct reporting </a:t>
            </a:r>
          </a:p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0" y="0"/>
            <a:ext cx="3048000" cy="6858000"/>
          </a:xfrm>
          <a:prstGeom prst="rect">
            <a:avLst/>
          </a:prstGeom>
          <a:solidFill>
            <a:srgbClr val="FF5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HIE</a:t>
            </a:r>
          </a:p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0" y="883920"/>
            <a:ext cx="3048000" cy="2743200"/>
          </a:xfrm>
          <a:prstGeom prst="rect">
            <a:avLst/>
          </a:prstGeom>
          <a:solidFill>
            <a:srgbClr val="FF5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tIns="91440" rtlCol="0" anchor="t"/>
          <a:lstStyle/>
          <a:p>
            <a:r>
              <a:rPr lang="en-US" sz="2400" b="1" dirty="0">
                <a:solidFill>
                  <a:schemeClr val="tx1"/>
                </a:solidFill>
              </a:rPr>
              <a:t>Strengths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Excellent at care coordination across the community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Excellent at consolidating regional care documentation into a single summary</a:t>
            </a:r>
          </a:p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0" y="3627120"/>
            <a:ext cx="3048000" cy="3230880"/>
          </a:xfrm>
          <a:prstGeom prst="rect">
            <a:avLst/>
          </a:prstGeom>
          <a:solidFill>
            <a:srgbClr val="FF5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b="1" dirty="0">
                <a:solidFill>
                  <a:schemeClr val="tx1"/>
                </a:solidFill>
              </a:rPr>
              <a:t>Weaknesses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No support for individual workflow inside a practice (view only without an EHR)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Limited in collecting quality metrics by the data available from the EHR interfaces, leading to an incomplete dataset</a:t>
            </a:r>
          </a:p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0" y="0"/>
            <a:ext cx="3048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Disease Registry</a:t>
            </a:r>
          </a:p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96000" y="883920"/>
            <a:ext cx="3048000" cy="2743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b="1" dirty="0">
                <a:solidFill>
                  <a:schemeClr val="tx1"/>
                </a:solidFill>
              </a:rPr>
              <a:t>Strengths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Excellent reporting tools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Comprehensive dataset (can pull almost anything from EHRs &amp; HIS)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Can report  directly to PQRS and other quality incentive programs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Preconfigured metrics based on standards (i.e. HEDIS)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096000" y="3627120"/>
            <a:ext cx="3048000" cy="32308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b="1" dirty="0">
                <a:solidFill>
                  <a:schemeClr val="tx1"/>
                </a:solidFill>
              </a:rPr>
              <a:t>Weaknesses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No care coordination or workflow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Population centric, may need EHR and or HIE to drill down to patient level</a:t>
            </a:r>
          </a:p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72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34473983"/>
              </p:ext>
            </p:extLst>
          </p:nvPr>
        </p:nvGraphicFramePr>
        <p:xfrm>
          <a:off x="875785" y="1227951"/>
          <a:ext cx="7914254" cy="5130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Up Arrow 1"/>
          <p:cNvSpPr/>
          <p:nvPr/>
        </p:nvSpPr>
        <p:spPr>
          <a:xfrm>
            <a:off x="207828" y="1346059"/>
            <a:ext cx="412406" cy="5071674"/>
          </a:xfrm>
          <a:prstGeom prst="up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50" dirty="0">
                <a:solidFill>
                  <a:prstClr val="white"/>
                </a:solidFill>
              </a:rPr>
              <a:t>Aggregation Level</a:t>
            </a:r>
          </a:p>
        </p:txBody>
      </p:sp>
      <p:sp>
        <p:nvSpPr>
          <p:cNvPr id="5" name="Up Arrow 4"/>
          <p:cNvSpPr/>
          <p:nvPr/>
        </p:nvSpPr>
        <p:spPr>
          <a:xfrm rot="10800000">
            <a:off x="613728" y="1373959"/>
            <a:ext cx="412406" cy="5043774"/>
          </a:xfrm>
          <a:prstGeom prst="up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350" dirty="0">
                <a:solidFill>
                  <a:prstClr val="white"/>
                </a:solidFill>
              </a:rPr>
              <a:t>Patient Specific Information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585" y="2288251"/>
            <a:ext cx="1791109" cy="7457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585" y="3848114"/>
            <a:ext cx="2031216" cy="6012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855" y="1170450"/>
            <a:ext cx="2082568" cy="12676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82201" y="857250"/>
            <a:ext cx="568902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i="1" dirty="0">
                <a:solidFill>
                  <a:srgbClr val="5B9BD5">
                    <a:lumMod val="50000"/>
                  </a:srgbClr>
                </a:solidFill>
              </a:rPr>
              <a:t>Regional Health Information Technology Toolsets </a:t>
            </a:r>
          </a:p>
        </p:txBody>
      </p:sp>
      <p:sp>
        <p:nvSpPr>
          <p:cNvPr id="46" name="Freeform 45"/>
          <p:cNvSpPr/>
          <p:nvPr/>
        </p:nvSpPr>
        <p:spPr>
          <a:xfrm>
            <a:off x="1256349" y="1909663"/>
            <a:ext cx="558391" cy="1013903"/>
          </a:xfrm>
          <a:custGeom>
            <a:avLst/>
            <a:gdLst>
              <a:gd name="connsiteX0" fmla="*/ 744521 w 744521"/>
              <a:gd name="connsiteY0" fmla="*/ 1209367 h 1209367"/>
              <a:gd name="connsiteX1" fmla="*/ 51346 w 744521"/>
              <a:gd name="connsiteY1" fmla="*/ 958645 h 1209367"/>
              <a:gd name="connsiteX2" fmla="*/ 51346 w 744521"/>
              <a:gd name="connsiteY2" fmla="*/ 0 h 1209367"/>
              <a:gd name="connsiteX3" fmla="*/ 51346 w 744521"/>
              <a:gd name="connsiteY3" fmla="*/ 0 h 1209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4521" h="1209367">
                <a:moveTo>
                  <a:pt x="744521" y="1209367"/>
                </a:moveTo>
                <a:cubicBezTo>
                  <a:pt x="455698" y="1184786"/>
                  <a:pt x="166875" y="1160206"/>
                  <a:pt x="51346" y="958645"/>
                </a:cubicBezTo>
                <a:cubicBezTo>
                  <a:pt x="-64183" y="757084"/>
                  <a:pt x="51346" y="0"/>
                  <a:pt x="51346" y="0"/>
                </a:cubicBezTo>
                <a:lnTo>
                  <a:pt x="51346" y="0"/>
                </a:lnTo>
              </a:path>
            </a:pathLst>
          </a:custGeom>
          <a:noFill/>
          <a:ln w="44450">
            <a:solidFill>
              <a:schemeClr val="tx1"/>
            </a:solidFill>
            <a:prstDash val="sysDot"/>
            <a:headEnd type="none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7" name="Freeform 46"/>
          <p:cNvSpPr/>
          <p:nvPr/>
        </p:nvSpPr>
        <p:spPr>
          <a:xfrm>
            <a:off x="1808130" y="3149261"/>
            <a:ext cx="1395437" cy="2483629"/>
          </a:xfrm>
          <a:custGeom>
            <a:avLst/>
            <a:gdLst>
              <a:gd name="connsiteX0" fmla="*/ 744521 w 744521"/>
              <a:gd name="connsiteY0" fmla="*/ 1209367 h 1209367"/>
              <a:gd name="connsiteX1" fmla="*/ 51346 w 744521"/>
              <a:gd name="connsiteY1" fmla="*/ 958645 h 1209367"/>
              <a:gd name="connsiteX2" fmla="*/ 51346 w 744521"/>
              <a:gd name="connsiteY2" fmla="*/ 0 h 1209367"/>
              <a:gd name="connsiteX3" fmla="*/ 51346 w 744521"/>
              <a:gd name="connsiteY3" fmla="*/ 0 h 1209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4521" h="1209367">
                <a:moveTo>
                  <a:pt x="744521" y="1209367"/>
                </a:moveTo>
                <a:cubicBezTo>
                  <a:pt x="455698" y="1184786"/>
                  <a:pt x="166875" y="1160206"/>
                  <a:pt x="51346" y="958645"/>
                </a:cubicBezTo>
                <a:cubicBezTo>
                  <a:pt x="-64183" y="757084"/>
                  <a:pt x="51346" y="0"/>
                  <a:pt x="51346" y="0"/>
                </a:cubicBezTo>
                <a:lnTo>
                  <a:pt x="51346" y="0"/>
                </a:lnTo>
              </a:path>
            </a:pathLst>
          </a:custGeom>
          <a:noFill/>
          <a:ln w="44450"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9" name="Freeform 48"/>
          <p:cNvSpPr/>
          <p:nvPr/>
        </p:nvSpPr>
        <p:spPr>
          <a:xfrm>
            <a:off x="2505849" y="4347165"/>
            <a:ext cx="558391" cy="1013903"/>
          </a:xfrm>
          <a:custGeom>
            <a:avLst/>
            <a:gdLst>
              <a:gd name="connsiteX0" fmla="*/ 744521 w 744521"/>
              <a:gd name="connsiteY0" fmla="*/ 1209367 h 1209367"/>
              <a:gd name="connsiteX1" fmla="*/ 51346 w 744521"/>
              <a:gd name="connsiteY1" fmla="*/ 958645 h 1209367"/>
              <a:gd name="connsiteX2" fmla="*/ 51346 w 744521"/>
              <a:gd name="connsiteY2" fmla="*/ 0 h 1209367"/>
              <a:gd name="connsiteX3" fmla="*/ 51346 w 744521"/>
              <a:gd name="connsiteY3" fmla="*/ 0 h 1209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4521" h="1209367">
                <a:moveTo>
                  <a:pt x="744521" y="1209367"/>
                </a:moveTo>
                <a:cubicBezTo>
                  <a:pt x="455698" y="1184786"/>
                  <a:pt x="166875" y="1160206"/>
                  <a:pt x="51346" y="958645"/>
                </a:cubicBezTo>
                <a:cubicBezTo>
                  <a:pt x="-64183" y="757084"/>
                  <a:pt x="51346" y="0"/>
                  <a:pt x="51346" y="0"/>
                </a:cubicBezTo>
                <a:lnTo>
                  <a:pt x="51346" y="0"/>
                </a:lnTo>
              </a:path>
            </a:pathLst>
          </a:custGeom>
          <a:noFill/>
          <a:ln w="4445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058625" y="1272748"/>
            <a:ext cx="120226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prstClr val="black"/>
                </a:solidFill>
              </a:rPr>
              <a:t>3 – 5 </a:t>
            </a:r>
            <a:r>
              <a:rPr lang="en-US" sz="1350" dirty="0" err="1">
                <a:solidFill>
                  <a:prstClr val="black"/>
                </a:solidFill>
              </a:rPr>
              <a:t>yr</a:t>
            </a:r>
            <a:r>
              <a:rPr lang="en-US" sz="1350" dirty="0">
                <a:solidFill>
                  <a:prstClr val="black"/>
                </a:solidFill>
              </a:rPr>
              <a:t> View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064240" y="4523361"/>
            <a:ext cx="120226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prstClr val="black"/>
                </a:solidFill>
              </a:rPr>
              <a:t>Secondary Now  view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658914" y="2522347"/>
            <a:ext cx="120226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prstClr val="black"/>
                </a:solidFill>
              </a:rPr>
              <a:t>1 - 2 </a:t>
            </a:r>
            <a:r>
              <a:rPr lang="en-US" sz="1350" dirty="0" err="1">
                <a:solidFill>
                  <a:prstClr val="black"/>
                </a:solidFill>
              </a:rPr>
              <a:t>yr</a:t>
            </a:r>
            <a:r>
              <a:rPr lang="en-US" sz="1350" dirty="0">
                <a:solidFill>
                  <a:prstClr val="black"/>
                </a:solidFill>
              </a:rPr>
              <a:t> View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319755" y="5561365"/>
            <a:ext cx="120226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prstClr val="black"/>
                </a:solidFill>
              </a:rPr>
              <a:t>Now </a:t>
            </a:r>
          </a:p>
          <a:p>
            <a:r>
              <a:rPr lang="en-US" sz="1350" dirty="0">
                <a:solidFill>
                  <a:prstClr val="black"/>
                </a:solidFill>
              </a:rPr>
              <a:t>View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1518751" y="2500120"/>
            <a:ext cx="4087800" cy="1"/>
          </a:xfrm>
          <a:prstGeom prst="line">
            <a:avLst/>
          </a:prstGeom>
          <a:ln w="88900"/>
          <a:effectLst>
            <a:softEdge rad="12700"/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197496" y="3813332"/>
            <a:ext cx="2730310" cy="3337"/>
          </a:xfrm>
          <a:prstGeom prst="line">
            <a:avLst/>
          </a:prstGeom>
          <a:ln w="88900"/>
          <a:effectLst>
            <a:softEdge rad="12700"/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2861174" y="5079490"/>
            <a:ext cx="1402954" cy="6008"/>
          </a:xfrm>
          <a:prstGeom prst="line">
            <a:avLst/>
          </a:prstGeom>
          <a:ln w="88900"/>
          <a:effectLst>
            <a:softEdge rad="12700"/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itle 3"/>
          <p:cNvSpPr>
            <a:spLocks noGrp="1"/>
          </p:cNvSpPr>
          <p:nvPr>
            <p:ph type="ctrTitle"/>
          </p:nvPr>
        </p:nvSpPr>
        <p:spPr>
          <a:xfrm>
            <a:off x="0" y="139027"/>
            <a:ext cx="9144000" cy="868251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latin typeface="+mn-lt"/>
              </a:rPr>
              <a:t>Tools</a:t>
            </a:r>
            <a:endParaRPr lang="en-US" sz="4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1155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051" y="1345960"/>
            <a:ext cx="3212795" cy="5066906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Telemedicine Access Decision Tree</a:t>
            </a:r>
            <a:endParaRPr lang="en-US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7743065"/>
              </p:ext>
            </p:extLst>
          </p:nvPr>
        </p:nvGraphicFramePr>
        <p:xfrm>
          <a:off x="2052687" y="141402"/>
          <a:ext cx="8229600" cy="65516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3"/>
          <p:cNvSpPr txBox="1">
            <a:spLocks/>
          </p:cNvSpPr>
          <p:nvPr/>
        </p:nvSpPr>
        <p:spPr>
          <a:xfrm>
            <a:off x="0" y="360294"/>
            <a:ext cx="7370064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/>
              <a:t>Tools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94284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traight Connector 44"/>
          <p:cNvCxnSpPr/>
          <p:nvPr/>
        </p:nvCxnSpPr>
        <p:spPr>
          <a:xfrm>
            <a:off x="2343150" y="5871644"/>
            <a:ext cx="3886200" cy="0"/>
          </a:xfrm>
          <a:prstGeom prst="line">
            <a:avLst/>
          </a:prstGeom>
          <a:ln w="15875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2343150" y="4838671"/>
            <a:ext cx="3886200" cy="0"/>
          </a:xfrm>
          <a:prstGeom prst="line">
            <a:avLst/>
          </a:prstGeom>
          <a:ln w="15875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endCxn id="28" idx="2"/>
          </p:cNvCxnSpPr>
          <p:nvPr/>
        </p:nvCxnSpPr>
        <p:spPr>
          <a:xfrm flipV="1">
            <a:off x="2228850" y="4014269"/>
            <a:ext cx="4000500" cy="51542"/>
          </a:xfrm>
          <a:prstGeom prst="line">
            <a:avLst/>
          </a:prstGeom>
          <a:ln w="15875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2343150" y="3182924"/>
            <a:ext cx="3886200" cy="2671"/>
          </a:xfrm>
          <a:prstGeom prst="line">
            <a:avLst/>
          </a:prstGeom>
          <a:ln w="15875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885950" y="2271194"/>
            <a:ext cx="4229100" cy="0"/>
          </a:xfrm>
          <a:prstGeom prst="line">
            <a:avLst/>
          </a:prstGeom>
          <a:ln w="15875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1257300" y="2004299"/>
            <a:ext cx="1085850" cy="4210245"/>
            <a:chOff x="152400" y="634740"/>
            <a:chExt cx="2133600" cy="5613660"/>
          </a:xfrm>
        </p:grpSpPr>
        <p:sp>
          <p:nvSpPr>
            <p:cNvPr id="4" name="Rectangle 3"/>
            <p:cNvSpPr/>
            <p:nvPr/>
          </p:nvSpPr>
          <p:spPr>
            <a:xfrm>
              <a:off x="152400" y="634740"/>
              <a:ext cx="2133600" cy="9654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Patient-Centered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52400" y="1752600"/>
              <a:ext cx="2133600" cy="914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Comprehensive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152400" y="2895600"/>
              <a:ext cx="2133600" cy="914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Coordinated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152400" y="4114800"/>
              <a:ext cx="2133600" cy="914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Accessible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152400" y="5334000"/>
              <a:ext cx="2133600" cy="914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Committed to quality and safety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457450" y="2842694"/>
            <a:ext cx="1485900" cy="3371850"/>
            <a:chOff x="2438400" y="1828800"/>
            <a:chExt cx="2133600" cy="4495800"/>
          </a:xfrm>
        </p:grpSpPr>
        <p:sp>
          <p:nvSpPr>
            <p:cNvPr id="17" name="Rectangle 16"/>
            <p:cNvSpPr/>
            <p:nvPr/>
          </p:nvSpPr>
          <p:spPr>
            <a:xfrm>
              <a:off x="2438400" y="1828800"/>
              <a:ext cx="2133600" cy="9144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750" b="1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A team of care providers </a:t>
              </a:r>
              <a:r>
                <a:rPr lang="en-US" sz="75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is wholly accountable for patient’s </a:t>
              </a:r>
              <a:r>
                <a:rPr lang="en-US" sz="750" b="1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physical and mental health</a:t>
              </a:r>
              <a:r>
                <a:rPr lang="en-US" sz="75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 care needs – includes prevention and wellness, acute care, chronic care</a:t>
              </a:r>
              <a:endParaRPr lang="en-US" sz="675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438400" y="2971800"/>
              <a:ext cx="2133600" cy="9144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75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Ensures care is </a:t>
              </a:r>
              <a:r>
                <a:rPr lang="en-US" sz="750" b="1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organized across all elements</a:t>
              </a:r>
              <a:r>
                <a:rPr lang="en-US" sz="75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 of broader health care system, including specialty care, hospitals, home health care,  community services &amp; supports, &amp; public health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438400" y="4191000"/>
              <a:ext cx="2133600" cy="9144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75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Delivers </a:t>
              </a:r>
              <a:r>
                <a:rPr lang="en-US" sz="750" b="1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consumer-friendly services</a:t>
              </a:r>
              <a:r>
                <a:rPr lang="en-US" sz="75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 with shorter wait-times, extended hours, 24/7 electronic or telephone access, and strong communication through health IT innovations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438400" y="5410200"/>
              <a:ext cx="2133600" cy="9144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75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Demonstrates commitment to quality improvement through use of </a:t>
              </a:r>
              <a:r>
                <a:rPr lang="en-US" sz="750" b="1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health IT</a:t>
              </a:r>
              <a:r>
                <a:rPr lang="en-US" sz="75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 and other tools to ensure patients and families make informed decisions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057650" y="2004299"/>
            <a:ext cx="2057400" cy="4210245"/>
            <a:chOff x="3962400" y="1015740"/>
            <a:chExt cx="3200400" cy="5613660"/>
          </a:xfrm>
        </p:grpSpPr>
        <p:sp>
          <p:nvSpPr>
            <p:cNvPr id="23" name="Rectangle 22"/>
            <p:cNvSpPr/>
            <p:nvPr/>
          </p:nvSpPr>
          <p:spPr>
            <a:xfrm>
              <a:off x="3962400" y="1015740"/>
              <a:ext cx="3200400" cy="104166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28588" indent="-128588">
                <a:buFont typeface="Arial" pitchFamily="34" charset="0"/>
                <a:buChar char="•"/>
              </a:pPr>
              <a:r>
                <a:rPr lang="en-US" sz="750" b="1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Dedicated staff help patients navigate system </a:t>
              </a:r>
              <a:r>
                <a:rPr lang="en-US" sz="75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and create care plans </a:t>
              </a:r>
            </a:p>
            <a:p>
              <a:pPr marL="128588" indent="-128588">
                <a:buFont typeface="Arial" pitchFamily="34" charset="0"/>
                <a:buChar char="•"/>
              </a:pPr>
              <a:r>
                <a:rPr lang="en-US" sz="750" b="1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Focus on strong, trusting relationships </a:t>
              </a:r>
              <a:r>
                <a:rPr lang="en-US" sz="75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with physicians &amp; care team, open communication about decisions and health statu</a:t>
              </a:r>
              <a:r>
                <a:rPr lang="en-US" sz="675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s, </a:t>
              </a:r>
              <a:r>
                <a:rPr lang="en-US" sz="75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compassionate/culturally sensitive care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962400" y="2133599"/>
              <a:ext cx="3200400" cy="102312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28588" indent="-128588">
                <a:buFont typeface="Arial" pitchFamily="34" charset="0"/>
                <a:buChar char="•"/>
              </a:pPr>
              <a:r>
                <a:rPr lang="en-US" sz="75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Care team focuses  on ‘</a:t>
              </a:r>
              <a:r>
                <a:rPr lang="en-US" sz="750" b="1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whole person</a:t>
              </a:r>
              <a:r>
                <a:rPr lang="en-US" sz="75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’ and </a:t>
              </a:r>
              <a:r>
                <a:rPr lang="en-US" sz="750" b="1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population health</a:t>
              </a:r>
            </a:p>
            <a:p>
              <a:pPr marL="128588" indent="-128588">
                <a:buFont typeface="Arial" pitchFamily="34" charset="0"/>
                <a:buChar char="•"/>
              </a:pPr>
              <a:r>
                <a:rPr lang="en-US" sz="75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Primary care could </a:t>
              </a:r>
              <a:r>
                <a:rPr lang="en-US" sz="750" b="1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co-locate </a:t>
              </a:r>
              <a:r>
                <a:rPr lang="en-US" sz="75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with behavioral, oral, vision, OB/GYN, pharmacy, </a:t>
              </a:r>
              <a:r>
                <a:rPr lang="en-US" sz="750" dirty="0" err="1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etc</a:t>
              </a:r>
              <a:endParaRPr lang="en-US" sz="750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  <a:p>
              <a:pPr marL="128588" indent="-128588">
                <a:buFont typeface="Arial" pitchFamily="34" charset="0"/>
                <a:buChar char="•"/>
              </a:pPr>
              <a:r>
                <a:rPr lang="en-US" sz="75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Special attention paid to </a:t>
              </a:r>
              <a:r>
                <a:rPr lang="en-US" sz="750" b="1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chronic disease </a:t>
              </a:r>
              <a:r>
                <a:rPr lang="en-US" sz="75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and complex patients</a:t>
              </a:r>
              <a:endParaRPr lang="en-US" sz="675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962400" y="3276600"/>
              <a:ext cx="3200400" cy="9144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28588" indent="-128588">
                <a:buFont typeface="Arial" pitchFamily="34" charset="0"/>
                <a:buChar char="•"/>
              </a:pPr>
              <a:r>
                <a:rPr lang="en-US" sz="75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Care is </a:t>
              </a:r>
              <a:r>
                <a:rPr lang="en-US" sz="750" b="1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documented and communicated </a:t>
              </a:r>
              <a:r>
                <a:rPr lang="en-US" sz="75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effectively across providers and institutions, including patients, primary care, specialists, hospitals, home health, etc.</a:t>
              </a:r>
            </a:p>
            <a:p>
              <a:pPr marL="128588" indent="-128588">
                <a:buFont typeface="Arial" pitchFamily="34" charset="0"/>
                <a:buChar char="•"/>
              </a:pPr>
              <a:r>
                <a:rPr lang="en-US" sz="75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Communication and connectedness is enhanced by </a:t>
              </a:r>
              <a:r>
                <a:rPr lang="en-US" sz="750" b="1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health information technology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962400" y="4492951"/>
              <a:ext cx="3200400" cy="9144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28588" indent="-128588">
                <a:buFont typeface="Arial" pitchFamily="34" charset="0"/>
                <a:buChar char="•"/>
              </a:pPr>
              <a:r>
                <a:rPr lang="en-US" sz="75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Implement efficient appointment systems to offer </a:t>
              </a:r>
              <a:r>
                <a:rPr lang="en-US" sz="750" b="1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same-day or 24/7 access </a:t>
              </a:r>
              <a:r>
                <a:rPr lang="en-US" sz="75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to care team</a:t>
              </a:r>
            </a:p>
            <a:p>
              <a:pPr marL="128588" indent="-128588">
                <a:buFont typeface="Arial" pitchFamily="34" charset="0"/>
                <a:buChar char="•"/>
              </a:pPr>
              <a:r>
                <a:rPr lang="en-US" sz="75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Use of </a:t>
              </a:r>
              <a:r>
                <a:rPr lang="en-US" sz="750" b="1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e-communications and telemedicine </a:t>
              </a:r>
              <a:r>
                <a:rPr lang="en-US" sz="75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to provide alternatives for face-to-face visits and allow for after hours care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962400" y="5715000"/>
              <a:ext cx="3200400" cy="9144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28588" indent="-128588">
                <a:buFont typeface="Arial" pitchFamily="34" charset="0"/>
                <a:buChar char="•"/>
              </a:pPr>
              <a:r>
                <a:rPr lang="en-US" sz="750" b="1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EHRs, clinical decision support, medication management </a:t>
              </a:r>
              <a:r>
                <a:rPr lang="en-US" sz="75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to improve treatment &amp; diagnosis.</a:t>
              </a:r>
            </a:p>
            <a:p>
              <a:pPr marL="128588" indent="-128588">
                <a:buFont typeface="Arial" pitchFamily="34" charset="0"/>
                <a:buChar char="•"/>
              </a:pPr>
              <a:r>
                <a:rPr lang="en-US" sz="75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Establish </a:t>
              </a:r>
              <a:r>
                <a:rPr lang="en-US" sz="750" b="1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quality improvement goals</a:t>
              </a:r>
              <a:r>
                <a:rPr lang="en-US" sz="75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; use data to monitor &amp; report about patient populations and outcomes</a:t>
              </a:r>
            </a:p>
          </p:txBody>
        </p:sp>
      </p:grpSp>
      <p:sp>
        <p:nvSpPr>
          <p:cNvPr id="28" name="Right Bracket 27"/>
          <p:cNvSpPr/>
          <p:nvPr/>
        </p:nvSpPr>
        <p:spPr>
          <a:xfrm>
            <a:off x="6115050" y="2156894"/>
            <a:ext cx="114300" cy="3714750"/>
          </a:xfrm>
          <a:prstGeom prst="rightBracket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257300" y="1758851"/>
            <a:ext cx="10858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Feature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457450" y="1771745"/>
            <a:ext cx="1485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b="1" dirty="0"/>
              <a:t>Definition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286250" y="1771745"/>
            <a:ext cx="1485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Sample Strategies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339911" y="1782941"/>
            <a:ext cx="1485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Potential Impacts</a:t>
            </a:r>
          </a:p>
        </p:txBody>
      </p:sp>
      <p:grpSp>
        <p:nvGrpSpPr>
          <p:cNvPr id="77" name="Group 76"/>
          <p:cNvGrpSpPr/>
          <p:nvPr/>
        </p:nvGrpSpPr>
        <p:grpSpPr>
          <a:xfrm>
            <a:off x="6339912" y="2124135"/>
            <a:ext cx="1661089" cy="4234938"/>
            <a:chOff x="6929214" y="990600"/>
            <a:chExt cx="2214785" cy="5646584"/>
          </a:xfrm>
        </p:grpSpPr>
        <p:sp>
          <p:nvSpPr>
            <p:cNvPr id="54" name="TextBox 53"/>
            <p:cNvSpPr txBox="1"/>
            <p:nvPr/>
          </p:nvSpPr>
          <p:spPr>
            <a:xfrm>
              <a:off x="6934201" y="990600"/>
              <a:ext cx="1981200" cy="80021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825" dirty="0">
                  <a:solidFill>
                    <a:prstClr val="black"/>
                  </a:solidFill>
                </a:rPr>
                <a:t>Patients are more likely to seek the right care, in the right place, and at the right time</a:t>
              </a:r>
              <a:endParaRPr lang="en-US" sz="900" dirty="0">
                <a:solidFill>
                  <a:prstClr val="black"/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934201" y="1905000"/>
              <a:ext cx="1981200" cy="80021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825" dirty="0">
                  <a:solidFill>
                    <a:prstClr val="black"/>
                  </a:solidFill>
                </a:rPr>
                <a:t>Patients are less likely to seek care from the emergency room or hospital, and delay or leave conditions untreated</a:t>
              </a:r>
              <a:endParaRPr lang="en-US" sz="900" dirty="0">
                <a:solidFill>
                  <a:prstClr val="black"/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950223" y="2971800"/>
              <a:ext cx="1981200" cy="63094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825" dirty="0">
                  <a:solidFill>
                    <a:prstClr val="black"/>
                  </a:solidFill>
                </a:rPr>
                <a:t>Providers are less likely to order duplicate tests, labs, or procedures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6934201" y="3886200"/>
              <a:ext cx="1981200" cy="80021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825" dirty="0">
                  <a:solidFill>
                    <a:prstClr val="black"/>
                  </a:solidFill>
                </a:rPr>
                <a:t>Better management of chronic diseases and other illness improves health outcomes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945238" y="4800600"/>
              <a:ext cx="1981200" cy="80021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825" dirty="0">
                  <a:solidFill>
                    <a:prstClr val="black"/>
                  </a:solidFill>
                </a:rPr>
                <a:t>Focus on wellness and prevention reduces incidence / severity of chronic disease and illness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6929214" y="5867400"/>
              <a:ext cx="2214785" cy="76978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788" dirty="0">
                  <a:solidFill>
                    <a:prstClr val="black"/>
                  </a:solidFill>
                </a:rPr>
                <a:t>Lower use of ER &amp; avoidable hospital, tests procedures &amp; appropriate use of medicine = cost savings</a:t>
              </a:r>
            </a:p>
          </p:txBody>
        </p:sp>
        <p:sp>
          <p:nvSpPr>
            <p:cNvPr id="61" name="Down Arrow 60"/>
            <p:cNvSpPr/>
            <p:nvPr/>
          </p:nvSpPr>
          <p:spPr>
            <a:xfrm>
              <a:off x="7620000" y="1524001"/>
              <a:ext cx="533400" cy="381000"/>
            </a:xfrm>
            <a:prstGeom prst="downArrow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71" name="Down Arrow 70"/>
            <p:cNvSpPr/>
            <p:nvPr/>
          </p:nvSpPr>
          <p:spPr>
            <a:xfrm>
              <a:off x="7620000" y="2643664"/>
              <a:ext cx="533400" cy="381000"/>
            </a:xfrm>
            <a:prstGeom prst="downArrow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72" name="Down Arrow 71"/>
            <p:cNvSpPr/>
            <p:nvPr/>
          </p:nvSpPr>
          <p:spPr>
            <a:xfrm>
              <a:off x="7620000" y="3548881"/>
              <a:ext cx="533400" cy="381000"/>
            </a:xfrm>
            <a:prstGeom prst="downArrow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73" name="Down Arrow 72"/>
            <p:cNvSpPr/>
            <p:nvPr/>
          </p:nvSpPr>
          <p:spPr>
            <a:xfrm>
              <a:off x="7620000" y="4453311"/>
              <a:ext cx="533400" cy="381000"/>
            </a:xfrm>
            <a:prstGeom prst="downArrow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74" name="Down Arrow 73"/>
            <p:cNvSpPr/>
            <p:nvPr/>
          </p:nvSpPr>
          <p:spPr>
            <a:xfrm>
              <a:off x="7660236" y="5524500"/>
              <a:ext cx="533400" cy="381000"/>
            </a:xfrm>
            <a:prstGeom prst="downArrow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1294955" y="1459365"/>
            <a:ext cx="6568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Why the Medical Home Works: A Framework</a:t>
            </a:r>
          </a:p>
        </p:txBody>
      </p:sp>
      <p:sp>
        <p:nvSpPr>
          <p:cNvPr id="86" name="Rectangle 85"/>
          <p:cNvSpPr/>
          <p:nvPr/>
        </p:nvSpPr>
        <p:spPr>
          <a:xfrm>
            <a:off x="2457450" y="2004299"/>
            <a:ext cx="1485900" cy="78124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5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Supports patients and families </a:t>
            </a:r>
            <a:r>
              <a:rPr lang="en-US" sz="750" dirty="0">
                <a:solidFill>
                  <a:prstClr val="black">
                    <a:lumMod val="75000"/>
                    <a:lumOff val="25000"/>
                  </a:prstClr>
                </a:solidFill>
              </a:rPr>
              <a:t>to manage &amp; organize their care and participate as </a:t>
            </a:r>
            <a:r>
              <a:rPr lang="en-US" sz="75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fully informed partners </a:t>
            </a:r>
            <a:r>
              <a:rPr lang="en-US" sz="750" dirty="0">
                <a:solidFill>
                  <a:prstClr val="black">
                    <a:lumMod val="75000"/>
                    <a:lumOff val="25000"/>
                  </a:prstClr>
                </a:solidFill>
              </a:rPr>
              <a:t>in health system transformation at the </a:t>
            </a:r>
            <a:r>
              <a:rPr lang="en-US" sz="75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practice, community, &amp; policy </a:t>
            </a:r>
            <a:r>
              <a:rPr lang="en-US" sz="75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levels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244" y="5434556"/>
            <a:ext cx="684829" cy="328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6" name="Title 3"/>
          <p:cNvSpPr>
            <a:spLocks noGrp="1"/>
          </p:cNvSpPr>
          <p:nvPr>
            <p:ph type="ctrTitle"/>
          </p:nvPr>
        </p:nvSpPr>
        <p:spPr>
          <a:xfrm>
            <a:off x="0" y="360294"/>
            <a:ext cx="9144000" cy="1102519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Tools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64684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360294"/>
            <a:ext cx="9144000" cy="1102519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Tools</a:t>
            </a:r>
            <a:endParaRPr lang="en-US" sz="48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67139" y="1714499"/>
            <a:ext cx="8219661" cy="4080014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chemeClr val="bg1"/>
                </a:solidFill>
              </a:rPr>
              <a:t>Clinical Integration</a:t>
            </a:r>
          </a:p>
          <a:p>
            <a:pPr marL="914400" lvl="1" indent="-571500" algn="l">
              <a:buFont typeface="Arial" panose="020B0604020202020204" pitchFamily="34" charset="0"/>
              <a:buChar char="•"/>
            </a:pPr>
            <a:r>
              <a:rPr lang="en-US" sz="3700" dirty="0" smtClean="0">
                <a:solidFill>
                  <a:schemeClr val="bg1"/>
                </a:solidFill>
              </a:rPr>
              <a:t>Governance</a:t>
            </a:r>
          </a:p>
          <a:p>
            <a:pPr marL="914400" lvl="1" indent="-571500" algn="l">
              <a:buFont typeface="Arial" panose="020B0604020202020204" pitchFamily="34" charset="0"/>
              <a:buChar char="•"/>
            </a:pPr>
            <a:r>
              <a:rPr lang="en-US" sz="3700" dirty="0" smtClean="0">
                <a:solidFill>
                  <a:schemeClr val="bg1"/>
                </a:solidFill>
              </a:rPr>
              <a:t>Incentive Program Design</a:t>
            </a:r>
          </a:p>
          <a:p>
            <a:pPr marL="914400" lvl="1" indent="-571500" algn="l">
              <a:buFont typeface="Arial" panose="020B0604020202020204" pitchFamily="34" charset="0"/>
              <a:buChar char="•"/>
            </a:pPr>
            <a:r>
              <a:rPr lang="en-US" sz="3700" dirty="0" smtClean="0">
                <a:solidFill>
                  <a:schemeClr val="bg1"/>
                </a:solidFill>
              </a:rPr>
              <a:t>Care Managers</a:t>
            </a:r>
          </a:p>
          <a:p>
            <a:pPr marL="914400" lvl="1" indent="-571500" algn="l">
              <a:buFont typeface="Arial" panose="020B0604020202020204" pitchFamily="34" charset="0"/>
              <a:buChar char="•"/>
            </a:pPr>
            <a:r>
              <a:rPr lang="en-US" sz="3700" dirty="0" smtClean="0">
                <a:solidFill>
                  <a:schemeClr val="bg1"/>
                </a:solidFill>
              </a:rPr>
              <a:t>Good Clinical, Operational, Financial Information (DRIP)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258229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360294"/>
            <a:ext cx="9144000" cy="1102519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Topics</a:t>
            </a:r>
            <a:endParaRPr lang="en-US" sz="48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67139" y="1714499"/>
            <a:ext cx="8219661" cy="4080014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 smtClean="0"/>
              <a:t>Intro to FDRHPO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 smtClean="0"/>
              <a:t>Strategies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 smtClean="0"/>
              <a:t>Tools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 smtClean="0"/>
              <a:t>Bringing it all together</a:t>
            </a:r>
          </a:p>
        </p:txBody>
      </p:sp>
    </p:spTree>
    <p:extLst>
      <p:ext uri="{BB962C8B-B14F-4D97-AF65-F5344CB8AC3E}">
        <p14:creationId xmlns:p14="http://schemas.microsoft.com/office/powerpoint/2010/main" val="365695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0" y="360294"/>
            <a:ext cx="9144000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/>
              <a:t>Bringing It All Together</a:t>
            </a:r>
            <a:endParaRPr lang="en-US" sz="4800" dirty="0"/>
          </a:p>
        </p:txBody>
      </p:sp>
      <p:sp>
        <p:nvSpPr>
          <p:cNvPr id="5" name="Subtitle 4"/>
          <p:cNvSpPr txBox="1">
            <a:spLocks/>
          </p:cNvSpPr>
          <p:nvPr/>
        </p:nvSpPr>
        <p:spPr>
          <a:xfrm>
            <a:off x="467139" y="1714499"/>
            <a:ext cx="8219661" cy="452543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/>
              <a:t>Why now?</a:t>
            </a:r>
          </a:p>
          <a:p>
            <a:pPr lvl="1"/>
            <a:r>
              <a:rPr lang="en-US" sz="3700" dirty="0" smtClean="0"/>
              <a:t>Cost, Quality and the Patient</a:t>
            </a:r>
            <a:endParaRPr lang="en-US" sz="4000" dirty="0" smtClean="0"/>
          </a:p>
          <a:p>
            <a:r>
              <a:rPr lang="en-US" sz="4000" dirty="0" smtClean="0"/>
              <a:t>Governance</a:t>
            </a:r>
          </a:p>
          <a:p>
            <a:pPr lvl="1"/>
            <a:r>
              <a:rPr lang="en-US" sz="3700" dirty="0" smtClean="0"/>
              <a:t>Provider leadership</a:t>
            </a:r>
          </a:p>
          <a:p>
            <a:pPr lvl="1"/>
            <a:r>
              <a:rPr lang="en-US" sz="3700" dirty="0" smtClean="0"/>
              <a:t>Allied provider involvement</a:t>
            </a:r>
          </a:p>
          <a:p>
            <a:pPr lvl="1"/>
            <a:r>
              <a:rPr lang="en-US" sz="3700" dirty="0" smtClean="0"/>
              <a:t>Data governance</a:t>
            </a:r>
          </a:p>
          <a:p>
            <a:pPr lvl="2"/>
            <a:r>
              <a:rPr lang="en-US" sz="3400" dirty="0" smtClean="0"/>
              <a:t>Input</a:t>
            </a:r>
          </a:p>
          <a:p>
            <a:pPr lvl="2"/>
            <a:r>
              <a:rPr lang="en-US" sz="3400" dirty="0" smtClean="0"/>
              <a:t>Normalization</a:t>
            </a:r>
          </a:p>
          <a:p>
            <a:pPr lvl="2"/>
            <a:r>
              <a:rPr lang="en-US" sz="3400" dirty="0" smtClean="0"/>
              <a:t>Output</a:t>
            </a:r>
            <a:endParaRPr lang="en-US" sz="3700" dirty="0"/>
          </a:p>
          <a:p>
            <a:r>
              <a:rPr lang="en-US" sz="4300" dirty="0" smtClean="0">
                <a:solidFill>
                  <a:schemeClr val="bg1"/>
                </a:solidFill>
              </a:rPr>
              <a:t>Assembling the right tools</a:t>
            </a:r>
          </a:p>
          <a:p>
            <a:pPr lvl="1"/>
            <a:r>
              <a:rPr lang="en-US" sz="3600" dirty="0" smtClean="0"/>
              <a:t>EHR/PHR</a:t>
            </a:r>
          </a:p>
          <a:p>
            <a:pPr lvl="1"/>
            <a:r>
              <a:rPr lang="en-US" sz="3600" dirty="0" smtClean="0"/>
              <a:t>HIE</a:t>
            </a:r>
          </a:p>
          <a:p>
            <a:pPr lvl="1"/>
            <a:r>
              <a:rPr lang="en-US" sz="3600" dirty="0" smtClean="0"/>
              <a:t>Registry</a:t>
            </a:r>
          </a:p>
          <a:p>
            <a:pPr lvl="1"/>
            <a:r>
              <a:rPr lang="en-US" sz="3600" dirty="0" smtClean="0"/>
              <a:t>Community data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4422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hlinkClick r:id="rId2"/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9111" t="18846" r="27444" b="-57"/>
          <a:stretch/>
        </p:blipFill>
        <p:spPr>
          <a:xfrm>
            <a:off x="512064" y="1874520"/>
            <a:ext cx="1362200" cy="1783080"/>
          </a:xfrm>
          <a:prstGeom prst="rect">
            <a:avLst/>
          </a:prstGeom>
        </p:spPr>
      </p:pic>
      <p:sp>
        <p:nvSpPr>
          <p:cNvPr id="4" name="Title 3"/>
          <p:cNvSpPr txBox="1">
            <a:spLocks/>
          </p:cNvSpPr>
          <p:nvPr/>
        </p:nvSpPr>
        <p:spPr>
          <a:xfrm>
            <a:off x="0" y="360294"/>
            <a:ext cx="9144000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/>
              <a:t>Resources</a:t>
            </a:r>
            <a:endParaRPr lang="en-US" sz="4800" dirty="0"/>
          </a:p>
        </p:txBody>
      </p:sp>
      <p:pic>
        <p:nvPicPr>
          <p:cNvPr id="6" name="Picture 5">
            <a:hlinkClick r:id="rId4"/>
          </p:cNvPr>
          <p:cNvPicPr>
            <a:picLocks noChangeAspect="1"/>
          </p:cNvPicPr>
          <p:nvPr/>
        </p:nvPicPr>
        <p:blipFill rotWithShape="1">
          <a:blip r:embed="rId5"/>
          <a:srcRect l="25985" t="22190" r="42180"/>
          <a:stretch/>
        </p:blipFill>
        <p:spPr>
          <a:xfrm>
            <a:off x="5128789" y="1879609"/>
            <a:ext cx="1362200" cy="1794720"/>
          </a:xfrm>
          <a:prstGeom prst="rect">
            <a:avLst/>
          </a:prstGeom>
        </p:spPr>
      </p:pic>
      <p:pic>
        <p:nvPicPr>
          <p:cNvPr id="7" name="Picture 6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28789" y="4204422"/>
            <a:ext cx="1370003" cy="1783080"/>
          </a:xfrm>
          <a:prstGeom prst="rect">
            <a:avLst/>
          </a:prstGeom>
        </p:spPr>
      </p:pic>
      <p:pic>
        <p:nvPicPr>
          <p:cNvPr id="8" name="Picture 7">
            <a:hlinkClick r:id="rId8"/>
          </p:cNvPr>
          <p:cNvPicPr>
            <a:picLocks noChangeAspect="1"/>
          </p:cNvPicPr>
          <p:nvPr/>
        </p:nvPicPr>
        <p:blipFill rotWithShape="1">
          <a:blip r:embed="rId9"/>
          <a:srcRect l="4190" r="3717"/>
          <a:stretch/>
        </p:blipFill>
        <p:spPr>
          <a:xfrm>
            <a:off x="512064" y="4198603"/>
            <a:ext cx="1359269" cy="17947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71333" y="4772797"/>
            <a:ext cx="2631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NCHIP Business Plan for Sustainment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490989" y="2284283"/>
            <a:ext cx="23205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Article in Health System CIO RE: Clinical Governance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490989" y="4634297"/>
            <a:ext cx="24382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Article in Health System CIO RE: Clinical Governance </a:t>
            </a:r>
            <a:r>
              <a:rPr lang="en-US" dirty="0" smtClean="0"/>
              <a:t>(Part 2)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871333" y="2140511"/>
            <a:ext cx="26937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Building a Community-Based Chronic Disease Interventions – A Handbook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012260" y="6392419"/>
            <a:ext cx="42589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10"/>
              </a:rPr>
              <a:t>https://</a:t>
            </a:r>
            <a:r>
              <a:rPr lang="en-US" sz="1600" dirty="0" smtClean="0">
                <a:hlinkClick r:id="rId10"/>
              </a:rPr>
              <a:t>sharepoint.fdrhpo.org/public/nchipPublic</a:t>
            </a:r>
            <a:r>
              <a:rPr lang="en-US" sz="1600" dirty="0" smtClean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6694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800" b="1" dirty="0"/>
              <a:t>Questions &amp;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6553200" cy="4038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Fort Drum Regional Health Planning Organization</a:t>
            </a:r>
          </a:p>
          <a:p>
            <a:pPr marL="0" indent="0">
              <a:buNone/>
            </a:pPr>
            <a:r>
              <a:rPr lang="en-US" sz="2400" dirty="0" smtClean="0"/>
              <a:t>120 Washington Street, Suite 230</a:t>
            </a:r>
          </a:p>
          <a:p>
            <a:pPr marL="0" indent="0">
              <a:buNone/>
            </a:pPr>
            <a:r>
              <a:rPr lang="en-US" sz="2400" dirty="0" smtClean="0"/>
              <a:t>Watertown, NY 13601</a:t>
            </a:r>
          </a:p>
          <a:p>
            <a:pPr marL="0" indent="0">
              <a:buNone/>
            </a:pPr>
            <a:r>
              <a:rPr lang="en-US" sz="2400" dirty="0" smtClean="0"/>
              <a:t>(315) 755-2020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FFFF"/>
                </a:solidFill>
              </a:rPr>
              <a:t>www.fdrhpo.org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czeigler@fdrhpo.org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-222" t="3556" r="222" b="7556"/>
          <a:stretch/>
        </p:blipFill>
        <p:spPr>
          <a:xfrm>
            <a:off x="7339386" y="349318"/>
            <a:ext cx="1347414" cy="11977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877" y="1858645"/>
            <a:ext cx="3993595" cy="36741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44" b="50000"/>
          <a:stretch/>
        </p:blipFill>
        <p:spPr>
          <a:xfrm>
            <a:off x="3024" y="5615987"/>
            <a:ext cx="9149443" cy="1242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13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95092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-2315817" y="0"/>
            <a:ext cx="9144000" cy="1102519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Intro </a:t>
            </a:r>
            <a:r>
              <a:rPr lang="en-US" sz="4800" b="1" dirty="0"/>
              <a:t>to </a:t>
            </a:r>
            <a:r>
              <a:rPr lang="en-US" sz="4800" b="1" dirty="0" smtClean="0"/>
              <a:t>FDRHPO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6951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360294"/>
            <a:ext cx="9144000" cy="1102519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Intro </a:t>
            </a:r>
            <a:r>
              <a:rPr lang="en-US" sz="4800" b="1" dirty="0"/>
              <a:t>to </a:t>
            </a:r>
            <a:r>
              <a:rPr lang="en-US" sz="4800" b="1" dirty="0" smtClean="0"/>
              <a:t>FDRHPO</a:t>
            </a:r>
            <a:endParaRPr lang="en-US" sz="48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67139" y="1714498"/>
            <a:ext cx="8219661" cy="4547153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en-US" sz="4700" b="1" dirty="0" smtClean="0"/>
              <a:t>About us or WIIFM</a:t>
            </a:r>
            <a:endParaRPr lang="en-US" sz="3000" i="1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 smtClean="0"/>
              <a:t>Rural community </a:t>
            </a:r>
            <a:r>
              <a:rPr lang="en-US" sz="4000" i="1" dirty="0" smtClean="0"/>
              <a:t>(Tri-County)</a:t>
            </a:r>
          </a:p>
          <a:p>
            <a:pPr marL="800100" lvl="1" indent="-457200" algn="l">
              <a:buFont typeface="Arial" panose="020B0604020202020204" pitchFamily="34" charset="0"/>
              <a:buChar char="•"/>
            </a:pPr>
            <a:r>
              <a:rPr lang="en-US" sz="3000" i="1" dirty="0">
                <a:solidFill>
                  <a:schemeClr val="bg1">
                    <a:lumMod val="85000"/>
                  </a:schemeClr>
                </a:solidFill>
              </a:rPr>
              <a:t>Total population (2012 estimate) = 259,718 </a:t>
            </a:r>
          </a:p>
          <a:p>
            <a:pPr marL="800100" lvl="1" indent="-457200" algn="l">
              <a:buFont typeface="Arial" panose="020B0604020202020204" pitchFamily="34" charset="0"/>
              <a:buChar char="•"/>
            </a:pPr>
            <a:r>
              <a:rPr lang="en-US" sz="3000" i="1" dirty="0">
                <a:solidFill>
                  <a:schemeClr val="bg1">
                    <a:lumMod val="85000"/>
                  </a:schemeClr>
                </a:solidFill>
              </a:rPr>
              <a:t>From 42 to 92 persons per square mile compared to the NYS average of 411. </a:t>
            </a:r>
            <a:endParaRPr lang="en-US" sz="3700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 smtClean="0"/>
              <a:t>Health Provider Shortage Area (HPSA)</a:t>
            </a:r>
          </a:p>
          <a:p>
            <a:pPr marL="800100" lvl="1" indent="-457200" algn="l">
              <a:buFont typeface="Arial" panose="020B0604020202020204" pitchFamily="34" charset="0"/>
              <a:buChar char="•"/>
            </a:pPr>
            <a:r>
              <a:rPr lang="en-US" sz="3100" i="1" dirty="0">
                <a:solidFill>
                  <a:schemeClr val="bg1">
                    <a:lumMod val="85000"/>
                  </a:schemeClr>
                </a:solidFill>
              </a:rPr>
              <a:t>Average of 50% less then the NYS Average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 smtClean="0"/>
              <a:t>Economy dependent on Fort Drum</a:t>
            </a:r>
          </a:p>
          <a:p>
            <a:pPr marL="800100" lvl="1" indent="-457200" algn="l">
              <a:buFont typeface="Arial" panose="020B0604020202020204" pitchFamily="34" charset="0"/>
              <a:buChar char="•"/>
            </a:pPr>
            <a:r>
              <a:rPr lang="en-US" sz="3100" i="1" dirty="0">
                <a:solidFill>
                  <a:schemeClr val="bg1">
                    <a:lumMod val="85000"/>
                  </a:schemeClr>
                </a:solidFill>
              </a:rPr>
              <a:t>Fort Drum Contributed $1.4B to the region in 2013</a:t>
            </a:r>
          </a:p>
        </p:txBody>
      </p:sp>
    </p:spTree>
    <p:extLst>
      <p:ext uri="{BB962C8B-B14F-4D97-AF65-F5344CB8AC3E}">
        <p14:creationId xmlns:p14="http://schemas.microsoft.com/office/powerpoint/2010/main" val="307507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360294"/>
            <a:ext cx="9144000" cy="1102519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Strategies</a:t>
            </a:r>
            <a:endParaRPr lang="en-US" sz="48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67139" y="1714499"/>
            <a:ext cx="8219661" cy="4080014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 smtClean="0"/>
              <a:t>Governance</a:t>
            </a:r>
          </a:p>
          <a:p>
            <a:pPr marL="800100" lvl="1" indent="-457200" algn="l">
              <a:buFont typeface="Arial" panose="020B0604020202020204" pitchFamily="34" charset="0"/>
              <a:buChar char="•"/>
            </a:pPr>
            <a:r>
              <a:rPr lang="en-US" sz="3700" dirty="0" smtClean="0">
                <a:solidFill>
                  <a:schemeClr val="bg1"/>
                </a:solidFill>
              </a:rPr>
              <a:t>Board</a:t>
            </a:r>
          </a:p>
          <a:p>
            <a:pPr marL="800100" lvl="1" indent="-457200" algn="l">
              <a:buFont typeface="Arial" panose="020B0604020202020204" pitchFamily="34" charset="0"/>
              <a:buChar char="•"/>
            </a:pPr>
            <a:r>
              <a:rPr lang="en-US" sz="3700" dirty="0" smtClean="0">
                <a:solidFill>
                  <a:schemeClr val="bg1"/>
                </a:solidFill>
              </a:rPr>
              <a:t>Provider Executive Committee</a:t>
            </a:r>
          </a:p>
          <a:p>
            <a:pPr marL="800100" lvl="1" indent="-457200" algn="l">
              <a:buFont typeface="Arial" panose="020B0604020202020204" pitchFamily="34" charset="0"/>
              <a:buChar char="•"/>
            </a:pPr>
            <a:r>
              <a:rPr lang="en-US" sz="3700" dirty="0" smtClean="0">
                <a:solidFill>
                  <a:schemeClr val="bg1"/>
                </a:solidFill>
              </a:rPr>
              <a:t>Committees &amp; Workgroups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</a:rPr>
              <a:t>Advocacy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</a:rPr>
              <a:t>Healthcare transformation primer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300537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12713307"/>
              </p:ext>
            </p:extLst>
          </p:nvPr>
        </p:nvGraphicFramePr>
        <p:xfrm>
          <a:off x="832104" y="1397000"/>
          <a:ext cx="7562088" cy="4820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3"/>
          <p:cNvSpPr>
            <a:spLocks noGrp="1"/>
          </p:cNvSpPr>
          <p:nvPr>
            <p:ph type="ctrTitle"/>
          </p:nvPr>
        </p:nvSpPr>
        <p:spPr>
          <a:xfrm>
            <a:off x="0" y="360294"/>
            <a:ext cx="9144000" cy="1102519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Strategies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72701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29921" y="1158227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Healthcare Transformation Primer – The Need for Health Reform</a:t>
            </a:r>
            <a:endParaRPr lang="en-US" sz="2400" dirty="0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627168"/>
            <a:ext cx="86106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9BBB59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79646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79646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79646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79646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79646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900" dirty="0" smtClean="0">
                <a:latin typeface="+mn-lt"/>
              </a:rPr>
              <a:t>Why </a:t>
            </a:r>
            <a:r>
              <a:rPr lang="en-US" sz="900" dirty="0">
                <a:latin typeface="+mn-lt"/>
              </a:rPr>
              <a:t>do we need the Affordable Care </a:t>
            </a:r>
            <a:r>
              <a:rPr lang="en-US" sz="900" dirty="0" smtClean="0">
                <a:latin typeface="+mn-lt"/>
              </a:rPr>
              <a:t>Act: </a:t>
            </a:r>
            <a:r>
              <a:rPr lang="en-US" sz="900" dirty="0">
                <a:latin typeface="+mn-lt"/>
              </a:rPr>
              <a:t>http://</a:t>
            </a:r>
            <a:r>
              <a:rPr lang="en-US" sz="900" dirty="0" smtClean="0">
                <a:latin typeface="+mn-lt"/>
              </a:rPr>
              <a:t>www.apha.org/advocacy/Health+Reform/ACAbasics     </a:t>
            </a:r>
            <a:endParaRPr lang="en-US" sz="900" dirty="0">
              <a:latin typeface="+mn-lt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921" y="1613847"/>
            <a:ext cx="8285182" cy="4493141"/>
          </a:xfrm>
          <a:prstGeom prst="rect">
            <a:avLst/>
          </a:prstGeom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0" y="360294"/>
            <a:ext cx="9144000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/>
              <a:t>Strategies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76340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1953639"/>
              </p:ext>
            </p:extLst>
          </p:nvPr>
        </p:nvGraphicFramePr>
        <p:xfrm>
          <a:off x="978408" y="201472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5"/>
          <p:cNvSpPr txBox="1">
            <a:spLocks/>
          </p:cNvSpPr>
          <p:nvPr/>
        </p:nvSpPr>
        <p:spPr>
          <a:xfrm>
            <a:off x="429921" y="115822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/>
              <a:t>Healthcare Transformation Primer </a:t>
            </a:r>
            <a:r>
              <a:rPr lang="en-US" sz="2400" dirty="0"/>
              <a:t>– The Death Spiral</a:t>
            </a: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0" y="360294"/>
            <a:ext cx="9144000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/>
              <a:t>Strategies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80978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52"/>
          <a:stretch/>
        </p:blipFill>
        <p:spPr bwMode="auto">
          <a:xfrm>
            <a:off x="2185416" y="1729727"/>
            <a:ext cx="5331916" cy="426732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6" descr="data:image/jpeg;base64,/9j/4AAQSkZJRgABAQAAAQABAAD/2wCEAAkGBhAQERAUEBESFRUWFBITFhQQEhIVEhYWGBkXGBcUEhsYGyYeFx0jGxITHzsgJScpLS4tGB49NzArOCYrLSkBCQoKDgwOGg8PGiwkHyQsKSwsLCkwKSksKiwsKSwsLCwpKSwyLCwsKSwsKSkpLCksLCwsLCwsLCwsKSksLCwpKf/AABEIANcA6wMBIgACEQEDEQH/xAAbAAEAAwEBAQEAAAAAAAAAAAAABAUGAwECB//EAEAQAAIBAwIDBAgEBQIEBwAAAAECAwAEERIhBRMxBhQiQRUyUVJTkpPRIzNCYQdDcXTEkaEWNESBJGKCoqPBw//EABgBAQADAQAAAAAAAAAAAAAAAAABAgME/8QAIhEBAAMAAQQDAQEBAAAAAAAAAAECEQMSEzFhITJRQYEE/9oADAMBAAIRAxEAPwD9xpSlApSlApSlApSlApSlApSlApSo3Eb9II2kkPhXGw6sxIVUUebMzKoHmSBQVfaLtfBYvAsuTrbxkdIo98yyHGAAR5keFXIzoNXoNfn3FYHD2bzY5st1qkwxZVPIlAiQkDwKBjoMnLYyxq+7LXhjJtXJwq64GON4s4MW3nHlR09Vk3JDGrzXIVrPVGtHSlKosUpSgUpSgUpSgUpSgUpSgUpSgUpSgUpSgUpSgUpSgUpSgUpSgVm7m57zPkH8KBmVcEaZJh4Xc/tH4kG/rGTI8KmpvaG+cBYYSyyS6hrXTmKMevNvtkZCrsfEy7EBsRoIFjVUQBVUBVA6AAYAFa8dd+WHLfPiFN2mPj4f/d4/+Cc//VdLy3ZgpjIWRG5kTsNQRwCASNiVIZlIBBKswyM1w7VH8Thv73n+Nc/ap9aS04Po0HCOJrcxLIAVO6sjesjqcMh9uCDuNiMEZBBqbWNtrzuk3N6RSaUn2OzbLHPtsMeqxx6ukkgR77KueYyWkxhSlKhBSlKBSlKBSlKBSlKBSlKBSlKBSlKBSlKBSlKBSlKBXC+vUhjeSQkKiljgFjt5KBuxPQAbkkAV3rN38/eZ9I3hgffriS4H+zLHn9xr9hiqaxs4ra3TGviyicl5ZQObLjVgDwICeXDnJyEDHfOCzORjVipVKV1xGOGZ2dln+1f5nDP73/GuqsKr+1f5nDP73/GuqsKpPl28H0eMoIIIBBGCDuCPMGp3ZjiBXNtI2WjXVEWYs8kAwMsTuWQsEJ32KEnL4EKuFzG/haI6ZI2DoT0JHVH2PhYEqds4bI3AIraNhtMa2lKicL4itxEkigjUDlWxqRgcPG+CRqVgVOCdxUusFClKUClKUClKUClKUClKUClKUClKUClKUClKUClK5XNykaO8jBVVSzMegAGSTQV/HuJNGFiiI50uQmSPAgxzJsYOQgYbYwWZAcasiHa2yxIqJnSoCjJLNt5sTuxPUk7k5zXGyDuXmlDK8unCNpzFGPUi8O2Rksdz4mbBIC4lV00rkOPkv1SUpSrsmf7V/mcM/vf8a6qwqv7V/mcM/vf8a6qwqk+XdwfQpSlG7ywvO7T6t+VMyrJgDCSY0pMfPDYWM9f5Z2AY1rqx80KurK6hlYFWVhlWUjBUjzBBIq07M8SYhoJWLSRAFWIP4kRJCNk+swxpbfqAcAOorK8f1WYXlKUrNUpSlApSlApSlApSlApSlApSlApSlApSlArOcVn7xNyh+VCys5IGmSYeJEGfKPwudvWMeD4WFWHHeJNEgWLHOlJSLKllU4JMrgfoQDJ3GTpXILCq+ztFiQInQZOT1ZmJZnY+bMxZifMkmtOOuzrHlvkZDtSlK6HIUpSgou1A8fDv7z/HuKm1C7T+vw7+7/x7iptVny7v+f6lKUqG5Ue5VwUkhxzYiWQFiqtkYaJyP0sNtwcHS2CVFSKUGk4ffpPGkkZyrDO4wwI2ZWH6WBBBHkQRUmslwy+7tPhjiGdgCS20c5wqEA9BJsvX1wmAS7GtbXPMZKklKUqEFKUoFKUoFKUoFKUoFKUoFKUoFc7idY1Z3YKqqWZmICqoGSzE9AACc10rPcYuefLyFP4cRVpyG6ybPHAceWCsjDbbljcO1TEbOK2t0xsuFoWldriQEM40xodX4cIJKAg40u2dbbZyVUk6Aal17XldcRkY4ZnZ2SlKUQUpSgo+0/r8P/u//wALiplQe1B/E4d/ef49xU6qT5d3/P8AUpSlG5SlKD4mhV1ZWGVYEEe0HrVv2a4kzq0UpJli0gs2nMqEeCbw7ZOGB2HiVsDGnNXXCbWjJNEMyR5wNsvG2OZDkkY1aVI3wGVCdhg1tGwiY1tKVxs7tJo0kjOVdQwOCDg+0HcH9juK7VgoUpSgUpSgUpSgUpSgUpSgUpXjuACSQABkk7AD2mggca4kYIxoGqR2EcanoWP6m3HhUBnPnhTjJwD+c8EhvOfOsUszpDfsJHkkj0vGYo5JVKacl2klZgRpA1DGAumtbbyG4kNyw2IKQKy4ZITgknO4aQqrkbbCMEAqcywoGcADJyceZ9prelMjXLycmzjED+IEghErJbkNDaz+GRgsHOnSForknoy62OrAzy5AVGnfrN29aPnBxCeXHxAiQMVile2EJURZJ2PPKkZJDRsN6v8AiXd5JFtZFOXXvXh2B5EsRBYg5zraM488GvLDjlpOlth4lM8YlhhkMayspGfCmcnbPTPnV/n9Z/H4ztz2wlh74SyE85BGkmNIUWUU7qpLoo3LnLOOp69K++F9qppncsV0m4sFSNDhlSa2jmIJHrjMh69f9qvpu0FmASskUmJoYWELRyFJJHEScwA+HBPnuAD7KiwdsuHMYis0QVxMVlYxpF+BIkZXUxGDqlXSPMHI6jL/AFP+KmHt9KY425cLNIlvJpjZvwDLcRW5huDv4wZW3wuTFINPhrS8C4g8ySc0JrjmmhJjzpblsVDAEkrkY2yce01P5S7+EbnJ2G59p9pr0KBnAA6k4/3JqYiVZmFB2rP4nDP73/GuasKzPaztZY86xHe4CYrstIFkVtCiC4Ql8Z0+J1G/mavrHiEM664ZUkX3o3Vl/pkGq/128H1ZfgPE5XaVpJk8Mt6o5l0MARySqgeEIPCFUb6ugzXtj21kmjt20wxGadoMSs/4WIWlDSg6T4ioIG2VdDkE4Gq7snXQnn+kefWoN53Np4lkeLnJmVYzIgfGh4yxXOWXQzjcY/0qGyktO2csj24EUYDpaMwMigtz2dS0JZlJChCw8LFunh8+X/GEwht53jQ8y0ubpY0dgoCCDCyE9d5WOrAwPI9au4O0ltJb96XJjDaEICszEsEURhSTlmIUA4PtAr7i43CEZ51NqEYIRd8uMDUAQFYMUYEY9Vj0wdxioFYnaW4bCKsGrNyNeoMhEKRvkLG7aSTIVKlsjGf2r5su2Dy+ILCq6Y2ETO3eJddsLgNDjY7kpjG+hjqGMVevxG1TYywLhGkwXjGI8As/XZcEEnpuK7Ws0Uiq8TI6kYV4yrLj/wArDbH9KkVv8Pu1DmWRJFiEMpidGhZWVLiVWkZGCu2gMNLZOkM7ZxmTA/Rqxk9ojoyEYVs50EqQfeUrgqwOCGG4IBq87O8WMyMkpXnRYEgH6lOeXMBgYDhT+wZXAJ05rK1c+VZhb0pSqKlKUoFKUoFKUoFKUoFZ/j0/PfuwwUAV7jIOGU50QZ6eIjUw38AwRiQGrHjPFO7x5ADSMeXFGW08yUglVzgkDCsxIBwqscbVVWVry1wWLMSzu5zl3Y5ZtzsM7AdAAANgK0467OsuW/TGJFeUpXQ41PxXsvDdXEMs6RSpHFNGIpolkXVI0bCQatgQIiOn6utVPDuwRiNvmYOkcdmjqUlBZrbUUdNMoUeIqcMrY0nHWtdSoyFuqWPs+wkqsWluuYxayJYxyZPdp2n31SsBq1EYXSq+S+VdZOw7MjoZ1wbfiVupERyBeOrhj49ymCNsZz5eerpTpg6pfMKaVUdcADP9BivzHtfxC74rxD0ZZNpjTImbOFbGDI0mNyialXT+pjg+Rr9RFfnH8Jv+e7QKCOeWfRnrtNchsf8AqaL/AGqnJOQ04o2VVcWvZTh7G3uWuLmVDpkkRplRWGxAETIuAdsDUR0JJBr44z2ajs4V4rwG5Z4AwEsbliUGdOJAcMyAkAq/iXOQfMaH+DnaDhlrwwRzzW8E4eXvC3DpHIxDMEyHILAJpXA6EEdc1A7KTQGz7UyRLpsG5ohTGkZ5UmvQDjTkNBhdsAqMDFc7pazgHGEvLeKdBgOuSvXSwJV0PtwwI/7VDk7OMZ2cSgRtcRXTJyzzeZGioFWQOAEPLTbSf1DOG2qf4TqfRy56GabH9NWD/wC4NWyroj5hrHzCkPZzNnHbc3DR8tllCbCSNxIjFSdxqUZGdxncda53XArqVAJLwaubrIjieOLQEKctQkokHiIcnmHJ2IwcVf0piWXh7E6bd4uduYbKISKhBBtd1LYbJVmAyoIOCcHzF1wjh5gjKlgzF3diocAljn9bu3TG5Y5OT51OpTArhJI8TpNECzJkMgP5kRxrT2FhgMvTxKBkBmrvSkxo1FrdJKiSRsGR1V1ZTlWVhkMD5ggiutZfgF5yJjC2eXKWeI7YST1ni9uG8Ug67iTceAVqKwmMlmUpSoClKUClKUClKoe0FwZWFsucMA87DG0WcCLfzlww6eqr7qSpqYjZxEzkbKLDc95kNxn8PBS3AIKmM4Jn285MDG58CrjBZhUulK6ojIxw2t1TslKUqVSlKhcS4zDb6RI/jb1I0BeZ8YB0IuWYDIycYHmRTwJtV3EePQwty/FJMRkQQjXMRvgkZwinBGtyq586hM13c+sTaxn9CFWumG2zuMpF+oYTUemHWpPD+GQ26lYUCgnUxGSzt01yMcs7HA8TEk+2sbcsfxbEWS2ubn89zDGf5Ns5DsN/zZhhumDiPTgj1mFYztF2WuuH3SX/AAhPV9eGNcgbYbwAjmRuAMqPEG3G+6/o9Kwm0z5TFpjw/KLztr2du3aW+4ZcJcHeUW8ulGcddWJo/FknJZQdtzXt1xufjMcdjwu0FrYowLHGV2OrMrL4chvFoUlmbBJ64/UJrONzl40Y+1kUn/cV1VQBgDA9g6U1pPKoLXsdFbxotnI8DqoGtcMspAGWuIz4ZCcbsNLexhXU8XeDa8jEY+PHlrY9d3PrQ7DPj8IyBrNXdKmLTCK8tquKsCAQQQdwRuCPaK9qsl7P6CWs5OQxOTHp12zk5J1R5GgnJOpCpJ66uleJxrlkLdx8hiQA+rVbOTgAJLgYJLABXCsT0B61tW8S66ctbLSlKVdoUpSg43VsJFKt7QQRjUrKQyOuejKyqwPkQK0HAOKGePEmBLGdEoAIUtgEOgJPhYEMNzjOCcqapa4PObeRbhBnSNMyqrM0kO5IULuXQkuNifXUevkUtGomG0pXzFKrKGUgqQCCpyCDuCD5ivqsVClKUClKUETinERBGzkFjsqovrO7HCoPZkkb9AMk4AJqksLUopLkNI7cyV1XSHkIAJA3IACqoBJIVVGTivDcd6m5vWKMskAwd23WSffrndFOPV1EEiTaVXRx1yNcvLfZyClK43l7FChkmkSNB1aRgqjPTc1owdqi8R4pDbqGmkCAnCg5LO3XRGoyztsfCoJPsqtPFri4/wCWjMUZ/n3KEORt+VCcN0yMyacEeqwr6suDRxNzDqkmIwZ5jqlI2yAcYRTgHQgVc+VZW5Yjwtn6+Hu7q42jBtY/fcK10w33RDlIv0nL6j7UU12sOEwwFjGvjf15HJeV8Zxrdss2MnAzgeQFTKVz2tNvJpUHjHFltow7I76pIolSLRrZ5GCIBrZVG7DckVOqt49wRbyJY3I0iWCVgyB1dY3VzGwJGzBdP/foaqR7crftTbFC8ri30yPCyXLRoyyINTLkMVPhIbIJGDU+HiMLyPEksbSJgvGrqXQHprAOV6jrVNxPsdE4iEHLgVEniMaxZiaObSZBoR0GSY13ORucq3lY8K4SIGuSG1CWYS4040gRRR6evi/Kznbr0qUziPYdpVmIIhmWFldkuXEfIdV3LZDlkBGSC6qCB/TMgdoLTTr7zBp1adXNTGrTr0jfrpIbHs3qvtOzM0UfJS8dYUikihVI1EiBhhTI5J5nLHq4C/vqO9Vy9krmGSBopUdu8tM8jRuVjxZtbgsrzl5MsF/XnxftmichdzdqbVGUNKgDGAI/MiKvztWjThs4xGTkgAjoTg4m23E4JWdY5Y3ZPWVHVmXcruAdvErD+oPsqhs+xXJ08uf1VsVXXFkf+GMpJIV1zr5x2GNOB16VK4P2dkgnaV7jm5SRMMjh8NIJF1M0jDbxDCqo6YC43InF7Xy6BgQwBBGCCMgj2EedfVKhVStwOSDeykCAf9PNlrc7bCMjxQdAPDlRv4Ca6W/GV1COZWglJwqS40ud/wAlx4ZNlJwPEB1UVbVyubVJUZJEV0YYZXUMpHsIOxq9bzDanNavkpVWeF3EBzbScxPgXLMcb/yZt2XqfC4cdANArrZ8YjkblsGilxkwzALJgYyUwSsgGR4kLD963i0S668lbeE+lKVZd27O33Jk7sxARyzW5LHOrxPJAM+wAuoz6usAARjOnrGXVvrXAYq2QyuvrI6nKuM7HBA2Ox6HIJFaLgXFu8RZYKsiHlzIragkgAJAPXSQysCQCVZTgZxWN4xSYWNKUqiCqPtDeFyLaNsNIuqUqxV44DkZUrurOQUByDs7A5TBsuJcQS3iaR+gwABjUzMQqImSAWZmVQPaRVFYwuqs8xHNkPMlIbKqceohIHgQAKNhnGTuxq9K7LLkv0wkogAAAAAAAAGAAOgFfM0yorM7KqqCWZyFVQOpYnYCqc9pedtYoJ98GYnTajpnD4PNO52jDDIILLXwnBNbK92/PcEMoZdMCMMbxRZIBBGQzFmHvVrbkiHLn6+jx6SfayjBU/8AUzhlh894k2efoNxpQg7OaW/BUDiWVmnlGdMk2Dozn8lANEWxIyoyR1JqxpXPa828m/hSlKogpSlApSlArLcfdRcv3pp1h7qDDyGmXM2p+bp5W5l08nSD++P1VqaZomJxl5OO3In0KvSW3jWKSJubJE8atJcFwcDQXbOARmJh1YYq17Q3ksQLPoKT8PLvHCeVpeTEqgltQAwMo6qyj1s6tt5TNSnY/ClKVCpSlKBSlKBUe9sIpl0yorrkEBh0I6Mp6qw8iMEVIpQUvdLq3/KY3EY/lysBcKADtHKdpfIYkwepMh6VJsuKxTFlUkOvrRSApKu5GWU74JBw3Q42JqxqJxDhUNwAJVyVyVdSySISMZjdSGQ4PUEVpXkmPLopzzHl2rit2baUTjOjASdRjePO0u++Y8sdj6rPsTpqBpu7frm6j9oCJdKNuo2SbzORoOB0Y1LsOJRTgmJwcHDKQVdDjOmRGAZDgjZgDW2xaHVW1bR8NsDnpXtZvsvd8om1b1QNVvgYAiGAYPZlCRjp4CoGdDGtJWMxir8+4t2yjnu5I4Bze7M0YXWiQc4ghpZpDnATxRhVBbLOShGhq+Xskn3vZ45h5QKQtqOvrJkmY4I3ckZGQq1uvRkHwYvpr9qejIPgxfTX7U2cxlbj2d1mhdxeTp/2ZfvXveo/fT5l+9aP0XB8GL6afanouD4MX00+1VxTs+2d7ynvr8wp3lPfX5hWi9FwfBi+mn2p6Kg+DF9NPtTDs+2d7wnvr8wp3hPfX5hWi9FQfBi+mn2rz0Tb/Bi+mn2ph2fbPd4T31+YU7wnvL8wrQ+ibf4EX00+1PRNv8CL6afamHZ9s9z095fmFOenvL8wrQ+ibf4EX00+1PRFv8CL6afamHZ9s9z095fmFOenvL8wrQ+ibf4EX00+1PRNv8CL6afamHZ9s/z195f9RTnp7y/MK0Hom3+BF9NPtT0Tb/Ai+mn2ph2fbPc9PeX5hTnp7y/MK0Pom3+BF9NPtT0Tb/Ai+mn2ph2fbPc9PeX5hTvCe8vzCtD6Jt/gRfTT7U9E2/wYvpp9qYdn2z3eE99fmFO8J76/MK0Xoq3+DF9NPtT0VB8GL6afamHZ9s73hPfX5hTvKe+vzCtF6Kg+DF9NPtT0VB8GL6afamHZ9s73lPfX5hXneo/fT5l+9aP0XB8GL6afanouD4MX00+1MOz7ZzvcfxE+ZfvUDiNlazkMzqsijCzRSBJlHXAYdVyB4Wyp8wa2XouD4MX00+1PRcHwYvpp9qYmOHPEvze8vJ4VHMeOblnmRXMIXnROobDzQqw5gwSp5RBYOw0AGtrwTtpZ3UEcyzwrqByDIowykqwGcEjUpwcbjB86tPRkHwYvpr9q8PC4PgxfTT7VaZ3y2jf6lUpSoSUpSgUpSgUpSgoOPcRljvOFRo5CTTXCyLgeJVt5XUHIyMMinb2VVdn+31oq3K3t/bpKl5exhZpokdY0mdYxjI2Chd/OrbjvDJZbzhciLlIZrh5Wyo0q1vLGpwTk5Z1G2ete9kOGSwRXCzJpLXl7Koypykk7ujbE4yrA46+2gzdv2pnktEmjn1B+Mi3V10FWtmvOWFUgYKmMgZ6/vW34lZNNGUWaWE5B5kHL1jHkOYjLg/0rHf8ADV13bRyvF6Z73jXH+R33ncz1sfl76ev7Z2rd0GI7M2d1LNe8ziV4y215ylXFmFdFihkxLi3ycmRh4Su2Oh3qRH25jubVLhIb2GF3tNE2i3BcyTRx6ArOxA1PpYkDK6ipOxNh2b4ZLDJxNpF0ia8MsZ1KdSciBNWx28UbDBwdqqIOztyODWFsY/xojw4umuPw8qeF5PFq0nCox2O+Ns0FhcdukWS5RLS8lFs+id4o4yiDQj6l1SAybP6qBmGk5UZXVyHahRfTM047ovDILwEYKYaSbMoIGTlET/TpVZwziF4k/GUt7Mzh70hXE0SKkhtrYHnhyGCAaDlA5PiGBgZ4S/w9nKTW4I0Hg1tYLOSApmjeYnK5LAeJD06HqcUGm4f2vWSSGOW1urfnauQ1ykYWUhSxXwOxjfSC2mQKSAdsggSO1nFntbSaSIAykLFCp3DTysI4VI8xrdc/tms5wfgbtcWrPw2SHlMZJJbi/eZFcKyjuqiZi5JY+J1TCk7ZOKs+0nAXvruzjkRxawiS4aSOUxlrjHLhjUxuJV0q8r5GBsu/UUH32S4lMUure6kMlxayMjvhQ0kTjmQTYAAGUOnpjVG/srhZdtY+VZLHFeXMk9qtzGNMAldBoBMp1rGjfiAncL5DfAPNeyjWl7FLZrI8c0UsF1zrmWVlwNcEoM7sxw2tNIP83ONq49k+ztzBJwtpY9Ih4U1tIdaHTMXtjo2Y52ifcZG3XpQSYf4iwuqSC2uxEZVgkmeONUhmZxFypAX1NhyqlkVlBPrHBxrKw9x2bujwyaARfitxBpwuuPeM8QE+rOrH5XixnPljO1bigUpSgUpSgUpSgUpSgUpSgUpSgUpSgUpSgUpSgUpSgUpSg4wWkcZcoiqXbW5UAFnwF1N7ThVGfYBXalKBSlKBSlKBSlKBSlKBSlKBSlKBSlKD/9k="/>
          <p:cNvSpPr>
            <a:spLocks noChangeAspect="1" noChangeArrowheads="1"/>
          </p:cNvSpPr>
          <p:nvPr/>
        </p:nvSpPr>
        <p:spPr bwMode="auto">
          <a:xfrm>
            <a:off x="2362200" y="28956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-38100" y="6627168"/>
            <a:ext cx="9220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 Institute for Healthcare Improvement: www.ihi.org</a:t>
            </a:r>
            <a:endParaRPr lang="en-US" sz="900" dirty="0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0" y="360294"/>
            <a:ext cx="9144000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/>
              <a:t>Strategies</a:t>
            </a:r>
            <a:endParaRPr lang="en-US" sz="4800" dirty="0"/>
          </a:p>
        </p:txBody>
      </p:sp>
      <p:sp>
        <p:nvSpPr>
          <p:cNvPr id="9" name="Title 5"/>
          <p:cNvSpPr txBox="1">
            <a:spLocks/>
          </p:cNvSpPr>
          <p:nvPr/>
        </p:nvSpPr>
        <p:spPr>
          <a:xfrm>
            <a:off x="429921" y="115822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/>
              <a:t>Healthcare Transformation Primer </a:t>
            </a:r>
            <a:r>
              <a:rPr lang="en-US" sz="2400" dirty="0"/>
              <a:t>– Achieving the Triple </a:t>
            </a:r>
            <a:r>
              <a:rPr lang="en-US" sz="2400" dirty="0" smtClean="0"/>
              <a:t>Aim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0858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1734</Words>
  <Application>Microsoft Office PowerPoint</Application>
  <PresentationFormat>On-screen Show (4:3)</PresentationFormat>
  <Paragraphs>271</Paragraphs>
  <Slides>22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1_Office Theme</vt:lpstr>
      <vt:lpstr>1_template</vt:lpstr>
      <vt:lpstr>Office Theme</vt:lpstr>
      <vt:lpstr>2_Office Theme</vt:lpstr>
      <vt:lpstr>Creating a Regional Collaborative</vt:lpstr>
      <vt:lpstr>Topics</vt:lpstr>
      <vt:lpstr>Intro to FDRHPO</vt:lpstr>
      <vt:lpstr>Intro to FDRHPO</vt:lpstr>
      <vt:lpstr>Strategies</vt:lpstr>
      <vt:lpstr>Strategies</vt:lpstr>
      <vt:lpstr>Healthcare Transformation Primer – The Need for Health Reform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Tools</vt:lpstr>
      <vt:lpstr>Service Intensity</vt:lpstr>
      <vt:lpstr>PowerPoint Presentation</vt:lpstr>
      <vt:lpstr>Tools</vt:lpstr>
      <vt:lpstr>Telemedicine Access Decision Tree</vt:lpstr>
      <vt:lpstr>Tools</vt:lpstr>
      <vt:lpstr>Tools</vt:lpstr>
      <vt:lpstr>PowerPoint Presentation</vt:lpstr>
      <vt:lpstr>PowerPoint Presentation</vt:lpstr>
      <vt:lpstr>Questions &amp; Discussion</vt:lpstr>
    </vt:vector>
  </TitlesOfParts>
  <Company>Fort Drum Regional Health Planning Organization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a Regional Collaborative</dc:title>
  <dc:creator>Corey Zeigler</dc:creator>
  <cp:keywords>NCHN</cp:keywords>
  <cp:lastModifiedBy>Corey Zeigler</cp:lastModifiedBy>
  <cp:revision>40</cp:revision>
  <dcterms:created xsi:type="dcterms:W3CDTF">2014-05-20T10:41:19Z</dcterms:created>
  <dcterms:modified xsi:type="dcterms:W3CDTF">2014-06-03T20:23:24Z</dcterms:modified>
</cp:coreProperties>
</file>